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Anton"/>
      <p:regular r:id="rId24"/>
    </p:embeddedFont>
    <p:embeddedFont>
      <p:font typeface="Advent Pro SemiBold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Fira Sans Extra Condensed Medium"/>
      <p:regular r:id="rId33"/>
      <p:bold r:id="rId34"/>
      <p:italic r:id="rId35"/>
      <p:boldItalic r:id="rId36"/>
    </p:embeddedFont>
    <p:embeddedFont>
      <p:font typeface="Fira Sans Condensed Medium"/>
      <p:regular r:id="rId37"/>
      <p:bold r:id="rId38"/>
      <p:italic r:id="rId39"/>
      <p:boldItalic r:id="rId40"/>
    </p:embeddedFont>
    <p:embeddedFont>
      <p:font typeface="Roboto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45B752-DADD-4D3B-BA64-B58346584AEB}">
  <a:tblStyle styleId="{0E45B752-DADD-4D3B-BA64-B58346584A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CondensedMedium-boldItalic.fntdata"/><Relationship Id="rId42" Type="http://schemas.openxmlformats.org/officeDocument/2006/relationships/font" Target="fonts/RobotoLight-bold.fntdata"/><Relationship Id="rId41" Type="http://schemas.openxmlformats.org/officeDocument/2006/relationships/font" Target="fonts/RobotoLight-regular.fntdata"/><Relationship Id="rId44" Type="http://schemas.openxmlformats.org/officeDocument/2006/relationships/font" Target="fonts/RobotoLight-boldItalic.fntdata"/><Relationship Id="rId43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33" Type="http://schemas.openxmlformats.org/officeDocument/2006/relationships/font" Target="fonts/FiraSansExtraCondensedMedium-regular.fntdata"/><Relationship Id="rId32" Type="http://schemas.openxmlformats.org/officeDocument/2006/relationships/font" Target="fonts/Roboto-boldItalic.fntdata"/><Relationship Id="rId35" Type="http://schemas.openxmlformats.org/officeDocument/2006/relationships/font" Target="fonts/FiraSansExtraCondensedMedium-italic.fntdata"/><Relationship Id="rId34" Type="http://schemas.openxmlformats.org/officeDocument/2006/relationships/font" Target="fonts/FiraSansExtraCondensedMedium-bold.fntdata"/><Relationship Id="rId37" Type="http://schemas.openxmlformats.org/officeDocument/2006/relationships/font" Target="fonts/FiraSansCondensedMedium-regular.fntdata"/><Relationship Id="rId36" Type="http://schemas.openxmlformats.org/officeDocument/2006/relationships/font" Target="fonts/FiraSansExtraCondensedMedium-boldItalic.fntdata"/><Relationship Id="rId39" Type="http://schemas.openxmlformats.org/officeDocument/2006/relationships/font" Target="fonts/FiraSansCondensedMedium-italic.fntdata"/><Relationship Id="rId38" Type="http://schemas.openxmlformats.org/officeDocument/2006/relationships/font" Target="fonts/FiraSansCondensedMedium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nton-regular.fntdata"/><Relationship Id="rId23" Type="http://schemas.openxmlformats.org/officeDocument/2006/relationships/slide" Target="slides/slide17.xml"/><Relationship Id="rId26" Type="http://schemas.openxmlformats.org/officeDocument/2006/relationships/font" Target="fonts/AdventProSemiBold-bold.fntdata"/><Relationship Id="rId25" Type="http://schemas.openxmlformats.org/officeDocument/2006/relationships/font" Target="fonts/AdventProSemiBold-regular.fntdata"/><Relationship Id="rId28" Type="http://schemas.openxmlformats.org/officeDocument/2006/relationships/font" Target="fonts/AdventProSemiBold-boldItalic.fntdata"/><Relationship Id="rId27" Type="http://schemas.openxmlformats.org/officeDocument/2006/relationships/font" Target="fonts/AdventProSemiBold-italic.fntdata"/><Relationship Id="rId29" Type="http://schemas.openxmlformats.org/officeDocument/2006/relationships/font" Target="fonts/Roboto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dd86edf610_4_1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dd86edf610_4_1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921f33fed3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921f33fed3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c9d8b063aded84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c9d8b063aded84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921f33fed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2921f33fed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2921f33fec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2921f33fec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921f33fec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2921f33fec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2921f33fec8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2921f33fec8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921f33fed3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2921f33fed3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dd86edf610_4_3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dd86edf610_4_3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d86edf610_4_1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d86edf610_4_1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dd86edf610_4_1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dd86edf610_4_1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dd86edf610_4_1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dd86edf610_4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921f33fed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921f33fed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dd86edf610_4_1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dd86edf610_4_1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921f33fe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921f33fe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921f33fed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921f33fed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921f33fec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921f33fec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11775"/>
            <a:ext cx="9144000" cy="5155300"/>
            <a:chOff x="0" y="-11775"/>
            <a:chExt cx="9144000" cy="5155300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0" y="-10600"/>
              <a:ext cx="7045700" cy="5143500"/>
              <a:chOff x="351075" y="-10600"/>
              <a:chExt cx="7045700" cy="5143500"/>
            </a:xfrm>
          </p:grpSpPr>
          <p:sp>
            <p:nvSpPr>
              <p:cNvPr id="13" name="Google Shape;13;p2"/>
              <p:cNvSpPr/>
              <p:nvPr/>
            </p:nvSpPr>
            <p:spPr>
              <a:xfrm rot="5400000">
                <a:off x="2090975" y="-177975"/>
                <a:ext cx="5134200" cy="547740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51075" y="-10600"/>
                <a:ext cx="1631100" cy="514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" name="Google Shape;15;p2"/>
            <p:cNvSpPr/>
            <p:nvPr/>
          </p:nvSpPr>
          <p:spPr>
            <a:xfrm rot="5400000">
              <a:off x="105487" y="-116050"/>
              <a:ext cx="3153900" cy="3364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3832650" y="-183375"/>
              <a:ext cx="5139600" cy="54828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0" y="4383325"/>
              <a:ext cx="9144000" cy="760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6217500" y="2217000"/>
              <a:ext cx="5141100" cy="711900"/>
            </a:xfrm>
            <a:prstGeom prst="snip1Rect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2299775" y="538400"/>
            <a:ext cx="5929200" cy="21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5488875" y="2513438"/>
            <a:ext cx="2740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 flipH="1">
            <a:off x="809000" y="745175"/>
            <a:ext cx="7494300" cy="3710100"/>
          </a:xfrm>
          <a:prstGeom prst="snip2DiagRect">
            <a:avLst>
              <a:gd fmla="val 0" name="adj1"/>
              <a:gd fmla="val 3600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591450" y="533550"/>
            <a:ext cx="7961100" cy="4076400"/>
          </a:xfrm>
          <a:prstGeom prst="snip2DiagRect">
            <a:avLst>
              <a:gd fmla="val 0" name="adj1"/>
              <a:gd fmla="val 3600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1029025" y="1410925"/>
            <a:ext cx="7086000" cy="17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1028975" y="3152225"/>
            <a:ext cx="70860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2"/>
                </a:solidFill>
              </a:defRPr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83" name="Google Shape;83;p13"/>
            <p:cNvSpPr/>
            <p:nvPr/>
          </p:nvSpPr>
          <p:spPr>
            <a:xfrm>
              <a:off x="0" y="0"/>
              <a:ext cx="8430000" cy="5143500"/>
            </a:xfrm>
            <a:prstGeom prst="snip1Rect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flipH="1" rot="-5400000">
              <a:off x="7562550" y="-51150"/>
              <a:ext cx="1530300" cy="16326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3"/>
          <p:cNvSpPr txBox="1"/>
          <p:nvPr>
            <p:ph type="ctrTitle"/>
          </p:nvPr>
        </p:nvSpPr>
        <p:spPr>
          <a:xfrm>
            <a:off x="714026" y="1466425"/>
            <a:ext cx="30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714026" y="1928725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2" type="title"/>
          </p:nvPr>
        </p:nvSpPr>
        <p:spPr>
          <a:xfrm>
            <a:off x="714032" y="952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3" type="ctrTitle"/>
          </p:nvPr>
        </p:nvSpPr>
        <p:spPr>
          <a:xfrm>
            <a:off x="3926526" y="1466425"/>
            <a:ext cx="30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4" type="subTitle"/>
          </p:nvPr>
        </p:nvSpPr>
        <p:spPr>
          <a:xfrm>
            <a:off x="3926526" y="1928725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5" type="title"/>
          </p:nvPr>
        </p:nvSpPr>
        <p:spPr>
          <a:xfrm>
            <a:off x="3926532" y="952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6" type="ctrTitle"/>
          </p:nvPr>
        </p:nvSpPr>
        <p:spPr>
          <a:xfrm>
            <a:off x="714026" y="3420850"/>
            <a:ext cx="30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7" type="subTitle"/>
          </p:nvPr>
        </p:nvSpPr>
        <p:spPr>
          <a:xfrm>
            <a:off x="714026" y="388315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hasCustomPrompt="1" idx="8" type="title"/>
          </p:nvPr>
        </p:nvSpPr>
        <p:spPr>
          <a:xfrm>
            <a:off x="714032" y="290741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idx="9" type="ctrTitle"/>
          </p:nvPr>
        </p:nvSpPr>
        <p:spPr>
          <a:xfrm>
            <a:off x="3926526" y="3420850"/>
            <a:ext cx="30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3" type="subTitle"/>
          </p:nvPr>
        </p:nvSpPr>
        <p:spPr>
          <a:xfrm>
            <a:off x="3926526" y="388315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hasCustomPrompt="1" idx="14" type="title"/>
          </p:nvPr>
        </p:nvSpPr>
        <p:spPr>
          <a:xfrm>
            <a:off x="3926532" y="290741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7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0" y="-2"/>
            <a:ext cx="9144000" cy="5143500"/>
          </a:xfrm>
          <a:prstGeom prst="snip2SameRect">
            <a:avLst>
              <a:gd fmla="val 18449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50" y="-2"/>
            <a:ext cx="9144000" cy="5143500"/>
          </a:xfrm>
          <a:prstGeom prst="snip2SameRect">
            <a:avLst>
              <a:gd fmla="val 34630" name="adj1"/>
              <a:gd fmla="val 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>
            <p:ph type="ctrTitle"/>
          </p:nvPr>
        </p:nvSpPr>
        <p:spPr>
          <a:xfrm>
            <a:off x="988070" y="1957626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" type="subTitle"/>
          </p:nvPr>
        </p:nvSpPr>
        <p:spPr>
          <a:xfrm>
            <a:off x="1213800" y="233317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hasCustomPrompt="1" idx="2" type="title"/>
          </p:nvPr>
        </p:nvSpPr>
        <p:spPr>
          <a:xfrm>
            <a:off x="1467475" y="1186825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4"/>
          <p:cNvSpPr txBox="1"/>
          <p:nvPr>
            <p:ph idx="3" type="ctrTitle"/>
          </p:nvPr>
        </p:nvSpPr>
        <p:spPr>
          <a:xfrm>
            <a:off x="3404979" y="1957626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4" type="subTitle"/>
          </p:nvPr>
        </p:nvSpPr>
        <p:spPr>
          <a:xfrm>
            <a:off x="3630714" y="233317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hasCustomPrompt="1" idx="5" type="title"/>
          </p:nvPr>
        </p:nvSpPr>
        <p:spPr>
          <a:xfrm>
            <a:off x="3884380" y="1186825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/>
          <p:nvPr>
            <p:ph idx="6" type="ctrTitle"/>
          </p:nvPr>
        </p:nvSpPr>
        <p:spPr>
          <a:xfrm>
            <a:off x="988070" y="3613377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7" type="subTitle"/>
          </p:nvPr>
        </p:nvSpPr>
        <p:spPr>
          <a:xfrm>
            <a:off x="1213800" y="398892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hasCustomPrompt="1" idx="8" type="title"/>
          </p:nvPr>
        </p:nvSpPr>
        <p:spPr>
          <a:xfrm>
            <a:off x="1467475" y="2850724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4"/>
          <p:cNvSpPr txBox="1"/>
          <p:nvPr>
            <p:ph idx="9" type="ctrTitle"/>
          </p:nvPr>
        </p:nvSpPr>
        <p:spPr>
          <a:xfrm>
            <a:off x="3404979" y="3613377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3" type="subTitle"/>
          </p:nvPr>
        </p:nvSpPr>
        <p:spPr>
          <a:xfrm>
            <a:off x="3630714" y="398892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hasCustomPrompt="1" idx="14" type="title"/>
          </p:nvPr>
        </p:nvSpPr>
        <p:spPr>
          <a:xfrm>
            <a:off x="3884380" y="2850724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4"/>
          <p:cNvSpPr txBox="1"/>
          <p:nvPr>
            <p:ph idx="15" type="ctrTitle"/>
          </p:nvPr>
        </p:nvSpPr>
        <p:spPr>
          <a:xfrm>
            <a:off x="5877730" y="1957626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16" type="subTitle"/>
          </p:nvPr>
        </p:nvSpPr>
        <p:spPr>
          <a:xfrm>
            <a:off x="6103471" y="233317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hasCustomPrompt="1" idx="17" type="title"/>
          </p:nvPr>
        </p:nvSpPr>
        <p:spPr>
          <a:xfrm>
            <a:off x="6357127" y="1186825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4"/>
          <p:cNvSpPr txBox="1"/>
          <p:nvPr>
            <p:ph idx="18" type="ctrTitle"/>
          </p:nvPr>
        </p:nvSpPr>
        <p:spPr>
          <a:xfrm>
            <a:off x="5877730" y="3613377"/>
            <a:ext cx="22782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9" type="subTitle"/>
          </p:nvPr>
        </p:nvSpPr>
        <p:spPr>
          <a:xfrm>
            <a:off x="6103471" y="3988924"/>
            <a:ext cx="18267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7" name="Google Shape;117;p14"/>
          <p:cNvSpPr txBox="1"/>
          <p:nvPr>
            <p:ph hasCustomPrompt="1" idx="20" type="title"/>
          </p:nvPr>
        </p:nvSpPr>
        <p:spPr>
          <a:xfrm>
            <a:off x="6357127" y="2850724"/>
            <a:ext cx="13194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4"/>
          <p:cNvSpPr txBox="1"/>
          <p:nvPr>
            <p:ph idx="21" type="ctrTitle"/>
          </p:nvPr>
        </p:nvSpPr>
        <p:spPr>
          <a:xfrm>
            <a:off x="1666650" y="409525"/>
            <a:ext cx="58107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714025" y="3172345"/>
            <a:ext cx="27582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idx="2" type="subTitle"/>
          </p:nvPr>
        </p:nvSpPr>
        <p:spPr>
          <a:xfrm>
            <a:off x="714025" y="4140684"/>
            <a:ext cx="275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" name="Google Shape;122;p15"/>
          <p:cNvSpPr txBox="1"/>
          <p:nvPr>
            <p:ph hasCustomPrompt="1" type="title"/>
          </p:nvPr>
        </p:nvSpPr>
        <p:spPr>
          <a:xfrm>
            <a:off x="714025" y="2622351"/>
            <a:ext cx="2758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23" name="Google Shape;123;p15"/>
          <p:cNvSpPr txBox="1"/>
          <p:nvPr>
            <p:ph hasCustomPrompt="1" idx="3" type="title"/>
          </p:nvPr>
        </p:nvSpPr>
        <p:spPr>
          <a:xfrm>
            <a:off x="714025" y="3590712"/>
            <a:ext cx="2758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/>
          <p:nvPr>
            <p:ph idx="4" type="ctrTitle"/>
          </p:nvPr>
        </p:nvSpPr>
        <p:spPr>
          <a:xfrm>
            <a:off x="714025" y="409525"/>
            <a:ext cx="36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9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6"/>
          <p:cNvGrpSpPr/>
          <p:nvPr/>
        </p:nvGrpSpPr>
        <p:grpSpPr>
          <a:xfrm flipH="1">
            <a:off x="-405" y="4650"/>
            <a:ext cx="4176518" cy="3914827"/>
            <a:chOff x="3666600" y="4650"/>
            <a:chExt cx="5477400" cy="5134200"/>
          </a:xfrm>
        </p:grpSpPr>
        <p:sp>
          <p:nvSpPr>
            <p:cNvPr id="127" name="Google Shape;127;p16"/>
            <p:cNvSpPr/>
            <p:nvPr/>
          </p:nvSpPr>
          <p:spPr>
            <a:xfrm flipH="1" rot="-5400000">
              <a:off x="3838200" y="-166950"/>
              <a:ext cx="5134200" cy="54774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 flipH="1" rot="-5400000">
              <a:off x="7562550" y="-46500"/>
              <a:ext cx="1530300" cy="16326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16"/>
          <p:cNvSpPr txBox="1"/>
          <p:nvPr>
            <p:ph type="ctrTitle"/>
          </p:nvPr>
        </p:nvSpPr>
        <p:spPr>
          <a:xfrm>
            <a:off x="714025" y="409525"/>
            <a:ext cx="31842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7"/>
          <p:cNvGrpSpPr/>
          <p:nvPr/>
        </p:nvGrpSpPr>
        <p:grpSpPr>
          <a:xfrm flipH="1" rot="10800000">
            <a:off x="1" y="-36150"/>
            <a:ext cx="9036774" cy="5175000"/>
            <a:chOff x="1" y="-36150"/>
            <a:chExt cx="9036774" cy="5175000"/>
          </a:xfrm>
        </p:grpSpPr>
        <p:grpSp>
          <p:nvGrpSpPr>
            <p:cNvPr id="132" name="Google Shape;132;p17"/>
            <p:cNvGrpSpPr/>
            <p:nvPr/>
          </p:nvGrpSpPr>
          <p:grpSpPr>
            <a:xfrm flipH="1">
              <a:off x="643751" y="-36150"/>
              <a:ext cx="8393024" cy="5175000"/>
              <a:chOff x="752951" y="-36150"/>
              <a:chExt cx="8393024" cy="5175000"/>
            </a:xfrm>
          </p:grpSpPr>
          <p:sp>
            <p:nvSpPr>
              <p:cNvPr id="133" name="Google Shape;133;p17"/>
              <p:cNvSpPr/>
              <p:nvPr/>
            </p:nvSpPr>
            <p:spPr>
              <a:xfrm>
                <a:off x="5886775" y="-11200"/>
                <a:ext cx="3259200" cy="514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 rot="-5400000">
                <a:off x="748901" y="-32100"/>
                <a:ext cx="5175000" cy="5166900"/>
              </a:xfrm>
              <a:prstGeom prst="rtTriangl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" name="Google Shape;135;p17"/>
            <p:cNvGrpSpPr/>
            <p:nvPr/>
          </p:nvGrpSpPr>
          <p:grpSpPr>
            <a:xfrm flipH="1">
              <a:off x="1" y="-36150"/>
              <a:ext cx="8393024" cy="5175000"/>
              <a:chOff x="752951" y="-36150"/>
              <a:chExt cx="8393024" cy="5175000"/>
            </a:xfrm>
          </p:grpSpPr>
          <p:sp>
            <p:nvSpPr>
              <p:cNvPr id="136" name="Google Shape;136;p17"/>
              <p:cNvSpPr/>
              <p:nvPr/>
            </p:nvSpPr>
            <p:spPr>
              <a:xfrm>
                <a:off x="5886775" y="-11200"/>
                <a:ext cx="32592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7"/>
              <p:cNvSpPr/>
              <p:nvPr/>
            </p:nvSpPr>
            <p:spPr>
              <a:xfrm rot="-5400000">
                <a:off x="748901" y="-32100"/>
                <a:ext cx="5175000" cy="5166900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8" name="Google Shape;138;p17"/>
          <p:cNvSpPr/>
          <p:nvPr/>
        </p:nvSpPr>
        <p:spPr>
          <a:xfrm>
            <a:off x="0" y="2850275"/>
            <a:ext cx="9144000" cy="2293200"/>
          </a:xfrm>
          <a:prstGeom prst="snip1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 txBox="1"/>
          <p:nvPr>
            <p:ph type="ctrTitle"/>
          </p:nvPr>
        </p:nvSpPr>
        <p:spPr>
          <a:xfrm>
            <a:off x="1010448" y="2317675"/>
            <a:ext cx="1630800" cy="3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0" name="Google Shape;140;p17"/>
          <p:cNvSpPr txBox="1"/>
          <p:nvPr>
            <p:ph idx="1" type="subTitle"/>
          </p:nvPr>
        </p:nvSpPr>
        <p:spPr>
          <a:xfrm>
            <a:off x="714051" y="3181675"/>
            <a:ext cx="222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17"/>
          <p:cNvSpPr txBox="1"/>
          <p:nvPr>
            <p:ph idx="2" type="ctrTitle"/>
          </p:nvPr>
        </p:nvSpPr>
        <p:spPr>
          <a:xfrm>
            <a:off x="3756526" y="2317675"/>
            <a:ext cx="1630800" cy="3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2" name="Google Shape;142;p17"/>
          <p:cNvSpPr txBox="1"/>
          <p:nvPr>
            <p:ph idx="3" type="subTitle"/>
          </p:nvPr>
        </p:nvSpPr>
        <p:spPr>
          <a:xfrm>
            <a:off x="3460203" y="3181675"/>
            <a:ext cx="222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4" type="ctrTitle"/>
          </p:nvPr>
        </p:nvSpPr>
        <p:spPr>
          <a:xfrm>
            <a:off x="6502748" y="2317675"/>
            <a:ext cx="1630800" cy="3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5" type="subTitle"/>
          </p:nvPr>
        </p:nvSpPr>
        <p:spPr>
          <a:xfrm>
            <a:off x="6206390" y="3181675"/>
            <a:ext cx="222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6" type="ctrTitle"/>
          </p:nvPr>
        </p:nvSpPr>
        <p:spPr>
          <a:xfrm>
            <a:off x="714025" y="409525"/>
            <a:ext cx="36669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_2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8"/>
          <p:cNvGrpSpPr/>
          <p:nvPr/>
        </p:nvGrpSpPr>
        <p:grpSpPr>
          <a:xfrm rot="10800000">
            <a:off x="63" y="-68750"/>
            <a:ext cx="7863362" cy="5241450"/>
            <a:chOff x="752950" y="-102600"/>
            <a:chExt cx="8392957" cy="5241450"/>
          </a:xfrm>
        </p:grpSpPr>
        <p:sp>
          <p:nvSpPr>
            <p:cNvPr id="148" name="Google Shape;148;p18"/>
            <p:cNvSpPr/>
            <p:nvPr/>
          </p:nvSpPr>
          <p:spPr>
            <a:xfrm>
              <a:off x="5405208" y="-102600"/>
              <a:ext cx="3740700" cy="523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 rot="-5400000">
              <a:off x="602200" y="114600"/>
              <a:ext cx="5175000" cy="48735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8"/>
          <p:cNvSpPr/>
          <p:nvPr/>
        </p:nvSpPr>
        <p:spPr>
          <a:xfrm>
            <a:off x="0" y="-68750"/>
            <a:ext cx="3460200" cy="5212500"/>
          </a:xfrm>
          <a:prstGeom prst="snip1Rect">
            <a:avLst>
              <a:gd fmla="val 3672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 flipH="1">
            <a:off x="3460250" y="-68825"/>
            <a:ext cx="5775900" cy="5241600"/>
          </a:xfrm>
          <a:prstGeom prst="snip1Rect">
            <a:avLst>
              <a:gd fmla="val 2396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 txBox="1"/>
          <p:nvPr>
            <p:ph type="ctrTitle"/>
          </p:nvPr>
        </p:nvSpPr>
        <p:spPr>
          <a:xfrm>
            <a:off x="4439450" y="1617725"/>
            <a:ext cx="1320900" cy="462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" type="subTitle"/>
          </p:nvPr>
        </p:nvSpPr>
        <p:spPr>
          <a:xfrm>
            <a:off x="5994050" y="1444675"/>
            <a:ext cx="22560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4" name="Google Shape;154;p18"/>
          <p:cNvSpPr txBox="1"/>
          <p:nvPr>
            <p:ph idx="2" type="ctrTitle"/>
          </p:nvPr>
        </p:nvSpPr>
        <p:spPr>
          <a:xfrm>
            <a:off x="4439450" y="2632700"/>
            <a:ext cx="1320900" cy="462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55" name="Google Shape;155;p18"/>
          <p:cNvSpPr txBox="1"/>
          <p:nvPr>
            <p:ph idx="3" type="subTitle"/>
          </p:nvPr>
        </p:nvSpPr>
        <p:spPr>
          <a:xfrm>
            <a:off x="5994050" y="2459650"/>
            <a:ext cx="22560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6" name="Google Shape;156;p18"/>
          <p:cNvSpPr txBox="1"/>
          <p:nvPr>
            <p:ph idx="4" type="ctrTitle"/>
          </p:nvPr>
        </p:nvSpPr>
        <p:spPr>
          <a:xfrm>
            <a:off x="4439450" y="3705875"/>
            <a:ext cx="1320900" cy="462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57" name="Google Shape;157;p18"/>
          <p:cNvSpPr txBox="1"/>
          <p:nvPr>
            <p:ph idx="5" type="subTitle"/>
          </p:nvPr>
        </p:nvSpPr>
        <p:spPr>
          <a:xfrm>
            <a:off x="5994050" y="3532825"/>
            <a:ext cx="22560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6" type="ctrTitle"/>
          </p:nvPr>
        </p:nvSpPr>
        <p:spPr>
          <a:xfrm>
            <a:off x="637825" y="2137600"/>
            <a:ext cx="2442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/>
          <p:nvPr/>
        </p:nvSpPr>
        <p:spPr>
          <a:xfrm flipH="1">
            <a:off x="3786050" y="-8407"/>
            <a:ext cx="53580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50" y="1926424"/>
            <a:ext cx="9144000" cy="3217200"/>
          </a:xfrm>
          <a:prstGeom prst="snip2SameRect">
            <a:avLst>
              <a:gd fmla="val 0" name="adj1"/>
              <a:gd fmla="val 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 txBox="1"/>
          <p:nvPr>
            <p:ph type="ctrTitle"/>
          </p:nvPr>
        </p:nvSpPr>
        <p:spPr>
          <a:xfrm>
            <a:off x="5954550" y="2192304"/>
            <a:ext cx="794400" cy="88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3" name="Google Shape;163;p19"/>
          <p:cNvSpPr txBox="1"/>
          <p:nvPr>
            <p:ph idx="1" type="subTitle"/>
          </p:nvPr>
        </p:nvSpPr>
        <p:spPr>
          <a:xfrm>
            <a:off x="1423500" y="3209750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4" name="Google Shape;164;p19"/>
          <p:cNvSpPr txBox="1"/>
          <p:nvPr>
            <p:ph idx="2" type="subTitle"/>
          </p:nvPr>
        </p:nvSpPr>
        <p:spPr>
          <a:xfrm>
            <a:off x="4983000" y="320974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19"/>
          <p:cNvSpPr txBox="1"/>
          <p:nvPr>
            <p:ph idx="3" type="ctrTitle"/>
          </p:nvPr>
        </p:nvSpPr>
        <p:spPr>
          <a:xfrm>
            <a:off x="714025" y="409525"/>
            <a:ext cx="36669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66" name="Google Shape;166;p19"/>
          <p:cNvSpPr txBox="1"/>
          <p:nvPr>
            <p:ph idx="4" type="ctrTitle"/>
          </p:nvPr>
        </p:nvSpPr>
        <p:spPr>
          <a:xfrm>
            <a:off x="2395050" y="2192304"/>
            <a:ext cx="794400" cy="88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0"/>
          <p:cNvGrpSpPr/>
          <p:nvPr/>
        </p:nvGrpSpPr>
        <p:grpSpPr>
          <a:xfrm flipH="1">
            <a:off x="0" y="-4650"/>
            <a:ext cx="9144000" cy="5143442"/>
            <a:chOff x="0" y="4650"/>
            <a:chExt cx="9144000" cy="5134200"/>
          </a:xfrm>
        </p:grpSpPr>
        <p:sp>
          <p:nvSpPr>
            <p:cNvPr id="169" name="Google Shape;169;p20"/>
            <p:cNvSpPr/>
            <p:nvPr/>
          </p:nvSpPr>
          <p:spPr>
            <a:xfrm flipH="1" rot="-5400000">
              <a:off x="3838200" y="-166950"/>
              <a:ext cx="5134200" cy="54774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 flipH="1" rot="10800000">
              <a:off x="0" y="4650"/>
              <a:ext cx="1530300" cy="16326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20"/>
          <p:cNvSpPr txBox="1"/>
          <p:nvPr>
            <p:ph type="ctrTitle"/>
          </p:nvPr>
        </p:nvSpPr>
        <p:spPr>
          <a:xfrm>
            <a:off x="4266400" y="2655975"/>
            <a:ext cx="3993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2" name="Google Shape;172;p20"/>
          <p:cNvSpPr txBox="1"/>
          <p:nvPr>
            <p:ph idx="1" type="subTitle"/>
          </p:nvPr>
        </p:nvSpPr>
        <p:spPr>
          <a:xfrm>
            <a:off x="3600125" y="3366025"/>
            <a:ext cx="4659900" cy="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3" name="Google Shape;173;p20"/>
          <p:cNvSpPr txBox="1"/>
          <p:nvPr>
            <p:ph hasCustomPrompt="1" idx="2" type="title"/>
          </p:nvPr>
        </p:nvSpPr>
        <p:spPr>
          <a:xfrm>
            <a:off x="7167700" y="1747649"/>
            <a:ext cx="10923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0" y="4650"/>
            <a:ext cx="9144000" cy="5134200"/>
            <a:chOff x="0" y="4650"/>
            <a:chExt cx="9144000" cy="5134200"/>
          </a:xfrm>
        </p:grpSpPr>
        <p:sp>
          <p:nvSpPr>
            <p:cNvPr id="24" name="Google Shape;24;p3"/>
            <p:cNvSpPr/>
            <p:nvPr/>
          </p:nvSpPr>
          <p:spPr>
            <a:xfrm flipH="1" rot="-5400000">
              <a:off x="3838200" y="-166950"/>
              <a:ext cx="5134200" cy="54774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945025" y="1230000"/>
              <a:ext cx="5305200" cy="3908700"/>
            </a:xfrm>
            <a:prstGeom prst="snip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10800000">
              <a:off x="0" y="4650"/>
              <a:ext cx="1530300" cy="16326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2575200" y="3076913"/>
            <a:ext cx="39936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4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2065950" y="3751588"/>
            <a:ext cx="5012100" cy="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4025850" y="2285628"/>
            <a:ext cx="10923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/>
          <p:nvPr/>
        </p:nvSpPr>
        <p:spPr>
          <a:xfrm flipH="1" rot="10800000">
            <a:off x="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/>
          <p:nvPr/>
        </p:nvSpPr>
        <p:spPr>
          <a:xfrm rot="10800000">
            <a:off x="457200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1"/>
          <p:cNvSpPr txBox="1"/>
          <p:nvPr>
            <p:ph type="ctrTitle"/>
          </p:nvPr>
        </p:nvSpPr>
        <p:spPr>
          <a:xfrm>
            <a:off x="714025" y="409525"/>
            <a:ext cx="3666900" cy="6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APTION_ONLY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/>
          <p:nvPr/>
        </p:nvSpPr>
        <p:spPr>
          <a:xfrm flipH="1">
            <a:off x="457200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 txBox="1"/>
          <p:nvPr>
            <p:ph type="ctrTitle"/>
          </p:nvPr>
        </p:nvSpPr>
        <p:spPr>
          <a:xfrm>
            <a:off x="714025" y="409525"/>
            <a:ext cx="3666900" cy="6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APTION_ONLY_1_2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 flipH="1">
            <a:off x="526975" y="0"/>
            <a:ext cx="5420100" cy="5412600"/>
          </a:xfrm>
          <a:prstGeom prst="rtTriangl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 flipH="1">
            <a:off x="3372000" y="200"/>
            <a:ext cx="5772000" cy="5143500"/>
          </a:xfrm>
          <a:prstGeom prst="snip1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type="ctrTitle"/>
          </p:nvPr>
        </p:nvSpPr>
        <p:spPr>
          <a:xfrm>
            <a:off x="714025" y="409525"/>
            <a:ext cx="1564500" cy="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86" name="Google Shape;186;p23"/>
          <p:cNvSpPr/>
          <p:nvPr/>
        </p:nvSpPr>
        <p:spPr>
          <a:xfrm>
            <a:off x="-151475" y="2831900"/>
            <a:ext cx="9437400" cy="2580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4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 flipH="1" rot="10800000">
            <a:off x="0" y="200"/>
            <a:ext cx="4384800" cy="5143500"/>
          </a:xfrm>
          <a:prstGeom prst="snip1Rect">
            <a:avLst>
              <a:gd fmla="val 32916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 txBox="1"/>
          <p:nvPr>
            <p:ph type="ctrTitle"/>
          </p:nvPr>
        </p:nvSpPr>
        <p:spPr>
          <a:xfrm>
            <a:off x="714025" y="409525"/>
            <a:ext cx="17124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5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4958575" y="552550"/>
            <a:ext cx="3505800" cy="37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15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843775" y="552550"/>
            <a:ext cx="2877300" cy="32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6">
    <p:bg>
      <p:bgPr>
        <a:solidFill>
          <a:schemeClr val="lt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ctrTitle"/>
          </p:nvPr>
        </p:nvSpPr>
        <p:spPr>
          <a:xfrm>
            <a:off x="714025" y="409525"/>
            <a:ext cx="29031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7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/>
          <p:nvPr/>
        </p:nvSpPr>
        <p:spPr>
          <a:xfrm>
            <a:off x="599300" y="-39525"/>
            <a:ext cx="8706300" cy="233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0" y="-39525"/>
            <a:ext cx="4572000" cy="5183100"/>
          </a:xfrm>
          <a:prstGeom prst="snip1Rect">
            <a:avLst>
              <a:gd fmla="val 2884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4465175" y="1267250"/>
            <a:ext cx="4840500" cy="39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 txBox="1"/>
          <p:nvPr>
            <p:ph type="ctrTitle"/>
          </p:nvPr>
        </p:nvSpPr>
        <p:spPr>
          <a:xfrm>
            <a:off x="714025" y="409525"/>
            <a:ext cx="3666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8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ctrTitle"/>
          </p:nvPr>
        </p:nvSpPr>
        <p:spPr>
          <a:xfrm>
            <a:off x="714025" y="409525"/>
            <a:ext cx="3666900" cy="5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03" name="Google Shape;203;p29"/>
          <p:cNvSpPr/>
          <p:nvPr/>
        </p:nvSpPr>
        <p:spPr>
          <a:xfrm>
            <a:off x="-129750" y="3165075"/>
            <a:ext cx="9558600" cy="203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ctrTitle"/>
          </p:nvPr>
        </p:nvSpPr>
        <p:spPr>
          <a:xfrm>
            <a:off x="876935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subTitle"/>
          </p:nvPr>
        </p:nvSpPr>
        <p:spPr>
          <a:xfrm>
            <a:off x="720663" y="2118250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2" type="ctrTitle"/>
          </p:nvPr>
        </p:nvSpPr>
        <p:spPr>
          <a:xfrm>
            <a:off x="3619240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08" name="Google Shape;208;p30"/>
          <p:cNvSpPr txBox="1"/>
          <p:nvPr>
            <p:ph idx="3" type="subTitle"/>
          </p:nvPr>
        </p:nvSpPr>
        <p:spPr>
          <a:xfrm>
            <a:off x="3527918" y="2118250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9" name="Google Shape;209;p30"/>
          <p:cNvSpPr txBox="1"/>
          <p:nvPr>
            <p:ph idx="4" type="ctrTitle"/>
          </p:nvPr>
        </p:nvSpPr>
        <p:spPr>
          <a:xfrm>
            <a:off x="6350665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0" name="Google Shape;210;p30"/>
          <p:cNvSpPr txBox="1"/>
          <p:nvPr>
            <p:ph idx="5" type="subTitle"/>
          </p:nvPr>
        </p:nvSpPr>
        <p:spPr>
          <a:xfrm>
            <a:off x="6159293" y="2118250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1" name="Google Shape;211;p30"/>
          <p:cNvSpPr txBox="1"/>
          <p:nvPr>
            <p:ph idx="6" type="ctrTitle"/>
          </p:nvPr>
        </p:nvSpPr>
        <p:spPr>
          <a:xfrm>
            <a:off x="880263" y="33335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2" name="Google Shape;212;p30"/>
          <p:cNvSpPr txBox="1"/>
          <p:nvPr>
            <p:ph idx="7" type="subTitle"/>
          </p:nvPr>
        </p:nvSpPr>
        <p:spPr>
          <a:xfrm>
            <a:off x="720663" y="3902284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8" type="ctrTitle"/>
          </p:nvPr>
        </p:nvSpPr>
        <p:spPr>
          <a:xfrm>
            <a:off x="3622568" y="33335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9" type="subTitle"/>
          </p:nvPr>
        </p:nvSpPr>
        <p:spPr>
          <a:xfrm>
            <a:off x="3527918" y="3902284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13" type="ctrTitle"/>
          </p:nvPr>
        </p:nvSpPr>
        <p:spPr>
          <a:xfrm>
            <a:off x="6353993" y="33335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Condensed Medium"/>
              <a:buNone/>
              <a:defRPr sz="1800">
                <a:solidFill>
                  <a:schemeClr val="lt2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14" type="subTitle"/>
          </p:nvPr>
        </p:nvSpPr>
        <p:spPr>
          <a:xfrm>
            <a:off x="6159293" y="3902284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15" type="ctrTitle"/>
          </p:nvPr>
        </p:nvSpPr>
        <p:spPr>
          <a:xfrm>
            <a:off x="714025" y="409525"/>
            <a:ext cx="36669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0" y="-36150"/>
            <a:ext cx="9145975" cy="5175000"/>
            <a:chOff x="0" y="-36150"/>
            <a:chExt cx="9145975" cy="5175000"/>
          </a:xfrm>
        </p:grpSpPr>
        <p:grpSp>
          <p:nvGrpSpPr>
            <p:cNvPr id="33" name="Google Shape;33;p4"/>
            <p:cNvGrpSpPr/>
            <p:nvPr/>
          </p:nvGrpSpPr>
          <p:grpSpPr>
            <a:xfrm>
              <a:off x="109201" y="-36150"/>
              <a:ext cx="8393024" cy="5175000"/>
              <a:chOff x="752951" y="-36150"/>
              <a:chExt cx="8393024" cy="5175000"/>
            </a:xfrm>
          </p:grpSpPr>
          <p:sp>
            <p:nvSpPr>
              <p:cNvPr id="34" name="Google Shape;34;p4"/>
              <p:cNvSpPr/>
              <p:nvPr/>
            </p:nvSpPr>
            <p:spPr>
              <a:xfrm>
                <a:off x="5886775" y="-11200"/>
                <a:ext cx="3259200" cy="514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 rot="-5400000">
                <a:off x="748901" y="-32100"/>
                <a:ext cx="5175000" cy="5166900"/>
              </a:xfrm>
              <a:prstGeom prst="rtTriangl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4"/>
            <p:cNvGrpSpPr/>
            <p:nvPr/>
          </p:nvGrpSpPr>
          <p:grpSpPr>
            <a:xfrm>
              <a:off x="752951" y="-36150"/>
              <a:ext cx="8393024" cy="5175000"/>
              <a:chOff x="752951" y="-36150"/>
              <a:chExt cx="8393024" cy="5175000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5886775" y="-11200"/>
                <a:ext cx="32592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 rot="-5400000">
                <a:off x="748901" y="-32100"/>
                <a:ext cx="5175000" cy="5166900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" name="Google Shape;39;p4"/>
            <p:cNvSpPr/>
            <p:nvPr/>
          </p:nvSpPr>
          <p:spPr>
            <a:xfrm rot="5400000">
              <a:off x="51150" y="-51150"/>
              <a:ext cx="1530300" cy="1632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4"/>
          <p:cNvSpPr txBox="1"/>
          <p:nvPr>
            <p:ph idx="1" type="body"/>
          </p:nvPr>
        </p:nvSpPr>
        <p:spPr>
          <a:xfrm>
            <a:off x="4572000" y="3254475"/>
            <a:ext cx="38580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4643650" y="382425"/>
            <a:ext cx="37860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_1_1"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ctrTitle"/>
          </p:nvPr>
        </p:nvSpPr>
        <p:spPr>
          <a:xfrm>
            <a:off x="3537481" y="1909112"/>
            <a:ext cx="5742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20" name="Google Shape;220;p31"/>
          <p:cNvSpPr txBox="1"/>
          <p:nvPr>
            <p:ph idx="1" type="subTitle"/>
          </p:nvPr>
        </p:nvSpPr>
        <p:spPr>
          <a:xfrm>
            <a:off x="1126378" y="1867213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31"/>
          <p:cNvSpPr txBox="1"/>
          <p:nvPr>
            <p:ph idx="2" type="ctrTitle"/>
          </p:nvPr>
        </p:nvSpPr>
        <p:spPr>
          <a:xfrm>
            <a:off x="5005825" y="1918933"/>
            <a:ext cx="5742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22" name="Google Shape;222;p31"/>
          <p:cNvSpPr txBox="1"/>
          <p:nvPr>
            <p:ph idx="3" type="subTitle"/>
          </p:nvPr>
        </p:nvSpPr>
        <p:spPr>
          <a:xfrm>
            <a:off x="5947016" y="1867213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3" name="Google Shape;223;p31"/>
          <p:cNvSpPr txBox="1"/>
          <p:nvPr>
            <p:ph idx="4" type="ctrTitle"/>
          </p:nvPr>
        </p:nvSpPr>
        <p:spPr>
          <a:xfrm>
            <a:off x="3537481" y="3351357"/>
            <a:ext cx="5742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24" name="Google Shape;224;p31"/>
          <p:cNvSpPr txBox="1"/>
          <p:nvPr>
            <p:ph idx="5" type="subTitle"/>
          </p:nvPr>
        </p:nvSpPr>
        <p:spPr>
          <a:xfrm>
            <a:off x="1126378" y="3303425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5" name="Google Shape;225;p31"/>
          <p:cNvSpPr txBox="1"/>
          <p:nvPr>
            <p:ph idx="6" type="ctrTitle"/>
          </p:nvPr>
        </p:nvSpPr>
        <p:spPr>
          <a:xfrm>
            <a:off x="5005825" y="3361178"/>
            <a:ext cx="5742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1800">
                <a:solidFill>
                  <a:schemeClr val="accen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26" name="Google Shape;226;p31"/>
          <p:cNvSpPr txBox="1"/>
          <p:nvPr>
            <p:ph idx="7" type="subTitle"/>
          </p:nvPr>
        </p:nvSpPr>
        <p:spPr>
          <a:xfrm>
            <a:off x="5947028" y="3303425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7" name="Google Shape;227;p31"/>
          <p:cNvSpPr txBox="1"/>
          <p:nvPr>
            <p:ph idx="8" type="ctrTitle"/>
          </p:nvPr>
        </p:nvSpPr>
        <p:spPr>
          <a:xfrm>
            <a:off x="714025" y="409525"/>
            <a:ext cx="36669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_1_1_1_1">
    <p:bg>
      <p:bgPr>
        <a:solidFill>
          <a:schemeClr val="dk2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/>
          <p:nvPr/>
        </p:nvSpPr>
        <p:spPr>
          <a:xfrm flipH="1" rot="-5400000">
            <a:off x="3267150" y="-3286000"/>
            <a:ext cx="2571600" cy="9144000"/>
          </a:xfrm>
          <a:prstGeom prst="snip1Rec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/>
          <p:nvPr/>
        </p:nvSpPr>
        <p:spPr>
          <a:xfrm rot="-5400000">
            <a:off x="3267150" y="-714100"/>
            <a:ext cx="2571600" cy="9144000"/>
          </a:xfrm>
          <a:prstGeom prst="snip1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2"/>
          <p:cNvSpPr txBox="1"/>
          <p:nvPr>
            <p:ph type="ctrTitle"/>
          </p:nvPr>
        </p:nvSpPr>
        <p:spPr>
          <a:xfrm>
            <a:off x="714025" y="409525"/>
            <a:ext cx="36669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2" name="Google Shape;232;p32"/>
          <p:cNvSpPr txBox="1"/>
          <p:nvPr>
            <p:ph idx="1" type="subTitle"/>
          </p:nvPr>
        </p:nvSpPr>
        <p:spPr>
          <a:xfrm>
            <a:off x="720663" y="1889650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3" name="Google Shape;233;p32"/>
          <p:cNvSpPr txBox="1"/>
          <p:nvPr>
            <p:ph idx="2" type="subTitle"/>
          </p:nvPr>
        </p:nvSpPr>
        <p:spPr>
          <a:xfrm>
            <a:off x="3527918" y="1889650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4" name="Google Shape;234;p32"/>
          <p:cNvSpPr txBox="1"/>
          <p:nvPr>
            <p:ph idx="3" type="subTitle"/>
          </p:nvPr>
        </p:nvSpPr>
        <p:spPr>
          <a:xfrm>
            <a:off x="6159293" y="1889650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5" name="Google Shape;235;p32"/>
          <p:cNvSpPr txBox="1"/>
          <p:nvPr>
            <p:ph idx="4" type="ctrTitle"/>
          </p:nvPr>
        </p:nvSpPr>
        <p:spPr>
          <a:xfrm>
            <a:off x="880263" y="31811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36" name="Google Shape;236;p32"/>
          <p:cNvSpPr txBox="1"/>
          <p:nvPr>
            <p:ph idx="5" type="subTitle"/>
          </p:nvPr>
        </p:nvSpPr>
        <p:spPr>
          <a:xfrm>
            <a:off x="720663" y="3749884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7" name="Google Shape;237;p32"/>
          <p:cNvSpPr txBox="1"/>
          <p:nvPr>
            <p:ph idx="6" type="ctrTitle"/>
          </p:nvPr>
        </p:nvSpPr>
        <p:spPr>
          <a:xfrm>
            <a:off x="6353993" y="31811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38" name="Google Shape;238;p32"/>
          <p:cNvSpPr txBox="1"/>
          <p:nvPr>
            <p:ph idx="7" type="subTitle"/>
          </p:nvPr>
        </p:nvSpPr>
        <p:spPr>
          <a:xfrm>
            <a:off x="6159293" y="3749884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9" name="Google Shape;239;p32"/>
          <p:cNvSpPr txBox="1"/>
          <p:nvPr>
            <p:ph idx="8" type="ctrTitle"/>
          </p:nvPr>
        </p:nvSpPr>
        <p:spPr>
          <a:xfrm>
            <a:off x="880263" y="13211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40" name="Google Shape;240;p32"/>
          <p:cNvSpPr txBox="1"/>
          <p:nvPr>
            <p:ph idx="9" type="ctrTitle"/>
          </p:nvPr>
        </p:nvSpPr>
        <p:spPr>
          <a:xfrm>
            <a:off x="3622568" y="13211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41" name="Google Shape;241;p32"/>
          <p:cNvSpPr txBox="1"/>
          <p:nvPr>
            <p:ph idx="13" type="ctrTitle"/>
          </p:nvPr>
        </p:nvSpPr>
        <p:spPr>
          <a:xfrm>
            <a:off x="6353993" y="13211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42" name="Google Shape;242;p32"/>
          <p:cNvSpPr/>
          <p:nvPr/>
        </p:nvSpPr>
        <p:spPr>
          <a:xfrm>
            <a:off x="3123750" y="3760500"/>
            <a:ext cx="2896500" cy="1383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_1_1_1_1_1">
    <p:bg>
      <p:bgPr>
        <a:solidFill>
          <a:schemeClr val="dk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/>
          <p:nvPr/>
        </p:nvSpPr>
        <p:spPr>
          <a:xfrm rot="-5400000">
            <a:off x="3503100" y="-560650"/>
            <a:ext cx="2182200" cy="9226500"/>
          </a:xfrm>
          <a:prstGeom prst="snip1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3"/>
          <p:cNvSpPr txBox="1"/>
          <p:nvPr>
            <p:ph type="ctrTitle"/>
          </p:nvPr>
        </p:nvSpPr>
        <p:spPr>
          <a:xfrm>
            <a:off x="714025" y="409525"/>
            <a:ext cx="36669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6" name="Google Shape;246;p33"/>
          <p:cNvSpPr txBox="1"/>
          <p:nvPr>
            <p:ph idx="1" type="subTitle"/>
          </p:nvPr>
        </p:nvSpPr>
        <p:spPr>
          <a:xfrm>
            <a:off x="720663" y="2118250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7" name="Google Shape;247;p33"/>
          <p:cNvSpPr txBox="1"/>
          <p:nvPr>
            <p:ph idx="2" type="subTitle"/>
          </p:nvPr>
        </p:nvSpPr>
        <p:spPr>
          <a:xfrm>
            <a:off x="3427868" y="2118250"/>
            <a:ext cx="207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8" name="Google Shape;248;p33"/>
          <p:cNvSpPr txBox="1"/>
          <p:nvPr>
            <p:ph idx="3" type="subTitle"/>
          </p:nvPr>
        </p:nvSpPr>
        <p:spPr>
          <a:xfrm>
            <a:off x="6159293" y="2118250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9" name="Google Shape;249;p33"/>
          <p:cNvSpPr txBox="1"/>
          <p:nvPr>
            <p:ph idx="4" type="ctrTitle"/>
          </p:nvPr>
        </p:nvSpPr>
        <p:spPr>
          <a:xfrm>
            <a:off x="720663" y="33335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50" name="Google Shape;250;p33"/>
          <p:cNvSpPr txBox="1"/>
          <p:nvPr>
            <p:ph idx="5" type="subTitle"/>
          </p:nvPr>
        </p:nvSpPr>
        <p:spPr>
          <a:xfrm>
            <a:off x="720663" y="3902284"/>
            <a:ext cx="220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1" name="Google Shape;251;p33"/>
          <p:cNvSpPr txBox="1"/>
          <p:nvPr>
            <p:ph idx="6" type="ctrTitle"/>
          </p:nvPr>
        </p:nvSpPr>
        <p:spPr>
          <a:xfrm>
            <a:off x="3427868" y="3333598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52" name="Google Shape;252;p33"/>
          <p:cNvSpPr txBox="1"/>
          <p:nvPr>
            <p:ph idx="7" type="subTitle"/>
          </p:nvPr>
        </p:nvSpPr>
        <p:spPr>
          <a:xfrm>
            <a:off x="3427868" y="3902284"/>
            <a:ext cx="227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3" name="Google Shape;253;p33"/>
          <p:cNvSpPr txBox="1"/>
          <p:nvPr>
            <p:ph idx="8" type="ctrTitle"/>
          </p:nvPr>
        </p:nvSpPr>
        <p:spPr>
          <a:xfrm>
            <a:off x="720663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54" name="Google Shape;254;p33"/>
          <p:cNvSpPr txBox="1"/>
          <p:nvPr>
            <p:ph idx="9" type="ctrTitle"/>
          </p:nvPr>
        </p:nvSpPr>
        <p:spPr>
          <a:xfrm>
            <a:off x="3427868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55" name="Google Shape;255;p33"/>
          <p:cNvSpPr txBox="1"/>
          <p:nvPr>
            <p:ph idx="13" type="ctrTitle"/>
          </p:nvPr>
        </p:nvSpPr>
        <p:spPr>
          <a:xfrm>
            <a:off x="6159293" y="1549750"/>
            <a:ext cx="1881300" cy="4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5">
    <p:bg>
      <p:bgPr>
        <a:solidFill>
          <a:schemeClr val="lt2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ctrTitle"/>
          </p:nvPr>
        </p:nvSpPr>
        <p:spPr>
          <a:xfrm>
            <a:off x="714025" y="409525"/>
            <a:ext cx="42393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8" name="Google Shape;258;p34"/>
          <p:cNvSpPr/>
          <p:nvPr/>
        </p:nvSpPr>
        <p:spPr>
          <a:xfrm>
            <a:off x="-39525" y="3141875"/>
            <a:ext cx="2040900" cy="2040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4"/>
          <p:cNvSpPr/>
          <p:nvPr/>
        </p:nvSpPr>
        <p:spPr>
          <a:xfrm rot="10800000">
            <a:off x="6887889" y="-6875"/>
            <a:ext cx="2309100" cy="2309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APTION_ONLY_1_1"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type="ctrTitle"/>
          </p:nvPr>
        </p:nvSpPr>
        <p:spPr>
          <a:xfrm>
            <a:off x="714025" y="409525"/>
            <a:ext cx="66429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1">
    <p:bg>
      <p:bgPr>
        <a:solidFill>
          <a:schemeClr val="dk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/>
          <p:nvPr/>
        </p:nvSpPr>
        <p:spPr>
          <a:xfrm>
            <a:off x="3419550" y="1505025"/>
            <a:ext cx="2304900" cy="295230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794875" y="1505025"/>
            <a:ext cx="2304900" cy="29523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6044225" y="1505025"/>
            <a:ext cx="2304900" cy="29523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6"/>
          <p:cNvSpPr txBox="1"/>
          <p:nvPr>
            <p:ph type="ctrTitle"/>
          </p:nvPr>
        </p:nvSpPr>
        <p:spPr>
          <a:xfrm>
            <a:off x="3588150" y="1791800"/>
            <a:ext cx="1967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7" name="Google Shape;267;p36"/>
          <p:cNvSpPr txBox="1"/>
          <p:nvPr>
            <p:ph idx="1" type="subTitle"/>
          </p:nvPr>
        </p:nvSpPr>
        <p:spPr>
          <a:xfrm>
            <a:off x="3588149" y="2180275"/>
            <a:ext cx="19677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8" name="Google Shape;268;p36"/>
          <p:cNvSpPr txBox="1"/>
          <p:nvPr>
            <p:ph idx="2" type="ctrTitle"/>
          </p:nvPr>
        </p:nvSpPr>
        <p:spPr>
          <a:xfrm>
            <a:off x="6212825" y="3011000"/>
            <a:ext cx="1967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36"/>
          <p:cNvSpPr txBox="1"/>
          <p:nvPr>
            <p:ph idx="3" type="subTitle"/>
          </p:nvPr>
        </p:nvSpPr>
        <p:spPr>
          <a:xfrm>
            <a:off x="6212824" y="3399475"/>
            <a:ext cx="19677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36"/>
          <p:cNvSpPr txBox="1"/>
          <p:nvPr>
            <p:ph idx="4" type="ctrTitle"/>
          </p:nvPr>
        </p:nvSpPr>
        <p:spPr>
          <a:xfrm>
            <a:off x="963475" y="3011001"/>
            <a:ext cx="1967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1" name="Google Shape;271;p36"/>
          <p:cNvSpPr txBox="1"/>
          <p:nvPr>
            <p:ph idx="5" type="subTitle"/>
          </p:nvPr>
        </p:nvSpPr>
        <p:spPr>
          <a:xfrm>
            <a:off x="963474" y="3399740"/>
            <a:ext cx="19677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2" name="Google Shape;272;p36"/>
          <p:cNvSpPr txBox="1"/>
          <p:nvPr>
            <p:ph idx="6" type="ctrTitle"/>
          </p:nvPr>
        </p:nvSpPr>
        <p:spPr>
          <a:xfrm>
            <a:off x="714025" y="409525"/>
            <a:ext cx="36669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">
    <p:bg>
      <p:bgPr>
        <a:solidFill>
          <a:schemeClr val="lt2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/>
          <p:nvPr>
            <p:ph type="ctrTitle"/>
          </p:nvPr>
        </p:nvSpPr>
        <p:spPr>
          <a:xfrm>
            <a:off x="1542800" y="1848950"/>
            <a:ext cx="25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5" name="Google Shape;275;p37"/>
          <p:cNvSpPr txBox="1"/>
          <p:nvPr>
            <p:ph idx="1" type="subTitle"/>
          </p:nvPr>
        </p:nvSpPr>
        <p:spPr>
          <a:xfrm>
            <a:off x="1542800" y="2313631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6" name="Google Shape;276;p37"/>
          <p:cNvSpPr txBox="1"/>
          <p:nvPr>
            <p:ph idx="2" type="ctrTitle"/>
          </p:nvPr>
        </p:nvSpPr>
        <p:spPr>
          <a:xfrm>
            <a:off x="5874776" y="1848950"/>
            <a:ext cx="25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37"/>
          <p:cNvSpPr txBox="1"/>
          <p:nvPr>
            <p:ph idx="3" type="subTitle"/>
          </p:nvPr>
        </p:nvSpPr>
        <p:spPr>
          <a:xfrm>
            <a:off x="5874776" y="2313631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8" name="Google Shape;278;p37"/>
          <p:cNvSpPr txBox="1"/>
          <p:nvPr>
            <p:ph idx="4" type="ctrTitle"/>
          </p:nvPr>
        </p:nvSpPr>
        <p:spPr>
          <a:xfrm>
            <a:off x="1542800" y="3523676"/>
            <a:ext cx="25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9" name="Google Shape;279;p37"/>
          <p:cNvSpPr txBox="1"/>
          <p:nvPr>
            <p:ph idx="5" type="subTitle"/>
          </p:nvPr>
        </p:nvSpPr>
        <p:spPr>
          <a:xfrm>
            <a:off x="1542800" y="3988561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0" name="Google Shape;280;p37"/>
          <p:cNvSpPr txBox="1"/>
          <p:nvPr>
            <p:ph idx="6" type="ctrTitle"/>
          </p:nvPr>
        </p:nvSpPr>
        <p:spPr>
          <a:xfrm>
            <a:off x="5874776" y="3523676"/>
            <a:ext cx="25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1" name="Google Shape;281;p37"/>
          <p:cNvSpPr txBox="1"/>
          <p:nvPr>
            <p:ph idx="7" type="subTitle"/>
          </p:nvPr>
        </p:nvSpPr>
        <p:spPr>
          <a:xfrm>
            <a:off x="5874776" y="3988561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37"/>
          <p:cNvSpPr txBox="1"/>
          <p:nvPr>
            <p:ph idx="8" type="ctrTitle"/>
          </p:nvPr>
        </p:nvSpPr>
        <p:spPr>
          <a:xfrm>
            <a:off x="714025" y="409525"/>
            <a:ext cx="3666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2">
    <p:bg>
      <p:bgPr>
        <a:solidFill>
          <a:schemeClr val="dk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 txBox="1"/>
          <p:nvPr>
            <p:ph type="ctrTitle"/>
          </p:nvPr>
        </p:nvSpPr>
        <p:spPr>
          <a:xfrm>
            <a:off x="1478262" y="2153750"/>
            <a:ext cx="185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5" name="Google Shape;285;p38"/>
          <p:cNvSpPr txBox="1"/>
          <p:nvPr>
            <p:ph idx="1" type="subTitle"/>
          </p:nvPr>
        </p:nvSpPr>
        <p:spPr>
          <a:xfrm>
            <a:off x="1128462" y="2616050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6" name="Google Shape;286;p38"/>
          <p:cNvSpPr txBox="1"/>
          <p:nvPr>
            <p:ph idx="2" type="ctrTitle"/>
          </p:nvPr>
        </p:nvSpPr>
        <p:spPr>
          <a:xfrm>
            <a:off x="5810238" y="2153750"/>
            <a:ext cx="185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7" name="Google Shape;287;p38"/>
          <p:cNvSpPr txBox="1"/>
          <p:nvPr>
            <p:ph idx="3" type="subTitle"/>
          </p:nvPr>
        </p:nvSpPr>
        <p:spPr>
          <a:xfrm>
            <a:off x="5460438" y="2616050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" name="Google Shape;288;p38"/>
          <p:cNvSpPr txBox="1"/>
          <p:nvPr>
            <p:ph idx="4" type="ctrTitle"/>
          </p:nvPr>
        </p:nvSpPr>
        <p:spPr>
          <a:xfrm>
            <a:off x="3644250" y="3371275"/>
            <a:ext cx="185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2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dvent Pro SemiBold"/>
              <a:buNone/>
              <a:defRPr sz="1200">
                <a:solidFill>
                  <a:schemeClr val="lt2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9" name="Google Shape;289;p38"/>
          <p:cNvSpPr txBox="1"/>
          <p:nvPr>
            <p:ph idx="5" type="subTitle"/>
          </p:nvPr>
        </p:nvSpPr>
        <p:spPr>
          <a:xfrm>
            <a:off x="3294450" y="3839733"/>
            <a:ext cx="2555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0" name="Google Shape;290;p38"/>
          <p:cNvSpPr txBox="1"/>
          <p:nvPr>
            <p:ph idx="6" type="ctrTitle"/>
          </p:nvPr>
        </p:nvSpPr>
        <p:spPr>
          <a:xfrm>
            <a:off x="714025" y="409525"/>
            <a:ext cx="36669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/>
          <p:nvPr/>
        </p:nvSpPr>
        <p:spPr>
          <a:xfrm>
            <a:off x="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9"/>
          <p:cNvSpPr txBox="1"/>
          <p:nvPr>
            <p:ph type="ctrTitle"/>
          </p:nvPr>
        </p:nvSpPr>
        <p:spPr>
          <a:xfrm>
            <a:off x="714025" y="2225550"/>
            <a:ext cx="1921500" cy="1115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4" name="Google Shape;294;p39"/>
          <p:cNvSpPr txBox="1"/>
          <p:nvPr>
            <p:ph idx="1" type="subTitle"/>
          </p:nvPr>
        </p:nvSpPr>
        <p:spPr>
          <a:xfrm>
            <a:off x="714025" y="3450500"/>
            <a:ext cx="27222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5" name="Google Shape;295;p39"/>
          <p:cNvSpPr txBox="1"/>
          <p:nvPr>
            <p:ph idx="2" type="ctrTitle"/>
          </p:nvPr>
        </p:nvSpPr>
        <p:spPr>
          <a:xfrm>
            <a:off x="714025" y="409525"/>
            <a:ext cx="28446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/>
          <p:nvPr/>
        </p:nvSpPr>
        <p:spPr>
          <a:xfrm flipH="1">
            <a:off x="457200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0"/>
          <p:cNvSpPr txBox="1"/>
          <p:nvPr>
            <p:ph type="ctrTitle"/>
          </p:nvPr>
        </p:nvSpPr>
        <p:spPr>
          <a:xfrm flipH="1">
            <a:off x="6508475" y="2225550"/>
            <a:ext cx="1921500" cy="1115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9" name="Google Shape;299;p40"/>
          <p:cNvSpPr txBox="1"/>
          <p:nvPr>
            <p:ph idx="1" type="subTitle"/>
          </p:nvPr>
        </p:nvSpPr>
        <p:spPr>
          <a:xfrm flipH="1">
            <a:off x="5707775" y="3450500"/>
            <a:ext cx="27222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0" name="Google Shape;300;p40"/>
          <p:cNvSpPr txBox="1"/>
          <p:nvPr>
            <p:ph idx="2" type="ctrTitle"/>
          </p:nvPr>
        </p:nvSpPr>
        <p:spPr>
          <a:xfrm flipH="1">
            <a:off x="4763075" y="409525"/>
            <a:ext cx="36669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2" y="-24450"/>
            <a:ext cx="9144148" cy="5163300"/>
            <a:chOff x="2" y="-24450"/>
            <a:chExt cx="9144148" cy="5163300"/>
          </a:xfrm>
        </p:grpSpPr>
        <p:sp>
          <p:nvSpPr>
            <p:cNvPr id="45" name="Google Shape;45;p5"/>
            <p:cNvSpPr/>
            <p:nvPr/>
          </p:nvSpPr>
          <p:spPr>
            <a:xfrm rot="-5400000">
              <a:off x="4973850" y="968550"/>
              <a:ext cx="4035300" cy="43053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" name="Google Shape;46;p5"/>
            <p:cNvGrpSpPr/>
            <p:nvPr/>
          </p:nvGrpSpPr>
          <p:grpSpPr>
            <a:xfrm flipH="1">
              <a:off x="2" y="-24450"/>
              <a:ext cx="8408823" cy="5163300"/>
              <a:chOff x="737152" y="-24450"/>
              <a:chExt cx="8408823" cy="5163300"/>
            </a:xfrm>
          </p:grpSpPr>
          <p:sp>
            <p:nvSpPr>
              <p:cNvPr id="47" name="Google Shape;47;p5"/>
              <p:cNvSpPr/>
              <p:nvPr/>
            </p:nvSpPr>
            <p:spPr>
              <a:xfrm>
                <a:off x="5886775" y="-11200"/>
                <a:ext cx="3259200" cy="514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5"/>
              <p:cNvSpPr/>
              <p:nvPr/>
            </p:nvSpPr>
            <p:spPr>
              <a:xfrm rot="-5400000">
                <a:off x="733252" y="-20550"/>
                <a:ext cx="5163300" cy="515550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9" name="Google Shape;49;p5"/>
          <p:cNvSpPr txBox="1"/>
          <p:nvPr>
            <p:ph type="ctrTitle"/>
          </p:nvPr>
        </p:nvSpPr>
        <p:spPr>
          <a:xfrm>
            <a:off x="4273525" y="1963704"/>
            <a:ext cx="794400" cy="88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Condensed Medium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714025" y="3133550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" type="subTitle"/>
          </p:nvPr>
        </p:nvSpPr>
        <p:spPr>
          <a:xfrm>
            <a:off x="4273525" y="313354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3" type="ctrTitle"/>
          </p:nvPr>
        </p:nvSpPr>
        <p:spPr>
          <a:xfrm>
            <a:off x="714025" y="409525"/>
            <a:ext cx="3666900" cy="5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4" type="ctrTitle"/>
          </p:nvPr>
        </p:nvSpPr>
        <p:spPr>
          <a:xfrm>
            <a:off x="714025" y="1963704"/>
            <a:ext cx="794400" cy="88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1"/>
          <p:cNvSpPr/>
          <p:nvPr/>
        </p:nvSpPr>
        <p:spPr>
          <a:xfrm flipH="1">
            <a:off x="457200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1"/>
          <p:cNvSpPr txBox="1"/>
          <p:nvPr>
            <p:ph type="ctrTitle"/>
          </p:nvPr>
        </p:nvSpPr>
        <p:spPr>
          <a:xfrm flipH="1">
            <a:off x="5973450" y="3139950"/>
            <a:ext cx="1921500" cy="52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4" name="Google Shape;304;p41"/>
          <p:cNvSpPr txBox="1"/>
          <p:nvPr>
            <p:ph idx="1" type="subTitle"/>
          </p:nvPr>
        </p:nvSpPr>
        <p:spPr>
          <a:xfrm flipH="1">
            <a:off x="5573100" y="3679100"/>
            <a:ext cx="27222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41"/>
          <p:cNvSpPr txBox="1"/>
          <p:nvPr>
            <p:ph idx="2" type="ctrTitle"/>
          </p:nvPr>
        </p:nvSpPr>
        <p:spPr>
          <a:xfrm flipH="1">
            <a:off x="4763075" y="409525"/>
            <a:ext cx="36669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6" name="Google Shape;306;p41"/>
          <p:cNvSpPr txBox="1"/>
          <p:nvPr>
            <p:ph idx="3" type="ctrTitle"/>
          </p:nvPr>
        </p:nvSpPr>
        <p:spPr>
          <a:xfrm flipH="1">
            <a:off x="1249050" y="3139950"/>
            <a:ext cx="1921500" cy="52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" name="Google Shape;307;p41"/>
          <p:cNvSpPr txBox="1"/>
          <p:nvPr>
            <p:ph idx="4" type="subTitle"/>
          </p:nvPr>
        </p:nvSpPr>
        <p:spPr>
          <a:xfrm flipH="1">
            <a:off x="848700" y="3679100"/>
            <a:ext cx="27222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APTION_ONLY_1_1_1">
    <p:bg>
      <p:bgPr>
        <a:solidFill>
          <a:schemeClr val="dk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2"/>
          <p:cNvSpPr/>
          <p:nvPr/>
        </p:nvSpPr>
        <p:spPr>
          <a:xfrm>
            <a:off x="3596250" y="4169458"/>
            <a:ext cx="1948200" cy="973500"/>
          </a:xfrm>
          <a:prstGeom prst="triangl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2"/>
          <p:cNvSpPr/>
          <p:nvPr/>
        </p:nvSpPr>
        <p:spPr>
          <a:xfrm flipH="1">
            <a:off x="2232250" y="1091800"/>
            <a:ext cx="4679400" cy="2959800"/>
          </a:xfrm>
          <a:prstGeom prst="snip2DiagRect">
            <a:avLst>
              <a:gd fmla="val 0" name="adj1"/>
              <a:gd fmla="val 3600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2"/>
          <p:cNvSpPr/>
          <p:nvPr/>
        </p:nvSpPr>
        <p:spPr>
          <a:xfrm>
            <a:off x="2045959" y="973950"/>
            <a:ext cx="5052000" cy="3195600"/>
          </a:xfrm>
          <a:prstGeom prst="snip2DiagRect">
            <a:avLst>
              <a:gd fmla="val 0" name="adj1"/>
              <a:gd fmla="val 36007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2"/>
          <p:cNvSpPr txBox="1"/>
          <p:nvPr>
            <p:ph type="title"/>
          </p:nvPr>
        </p:nvSpPr>
        <p:spPr>
          <a:xfrm>
            <a:off x="2254625" y="1725300"/>
            <a:ext cx="4634700" cy="16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APTION_ONLY_1_1_1_1">
    <p:bg>
      <p:bgPr>
        <a:solidFill>
          <a:schemeClr val="dk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/>
          <p:nvPr/>
        </p:nvSpPr>
        <p:spPr>
          <a:xfrm>
            <a:off x="-149950" y="1267125"/>
            <a:ext cx="5278500" cy="27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3"/>
          <p:cNvSpPr txBox="1"/>
          <p:nvPr>
            <p:ph type="title"/>
          </p:nvPr>
        </p:nvSpPr>
        <p:spPr>
          <a:xfrm>
            <a:off x="197225" y="1671875"/>
            <a:ext cx="4634700" cy="18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20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4"/>
          <p:cNvSpPr/>
          <p:nvPr/>
        </p:nvSpPr>
        <p:spPr>
          <a:xfrm flipH="1">
            <a:off x="1617750" y="886925"/>
            <a:ext cx="5908500" cy="4256700"/>
          </a:xfrm>
          <a:prstGeom prst="snip1Rect">
            <a:avLst>
              <a:gd fmla="val 3131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4"/>
          <p:cNvSpPr txBox="1"/>
          <p:nvPr>
            <p:ph hasCustomPrompt="1" type="title"/>
          </p:nvPr>
        </p:nvSpPr>
        <p:spPr>
          <a:xfrm>
            <a:off x="2263650" y="1791925"/>
            <a:ext cx="4616700" cy="17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0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9" name="Google Shape;319;p44"/>
          <p:cNvSpPr txBox="1"/>
          <p:nvPr>
            <p:ph idx="1" type="body"/>
          </p:nvPr>
        </p:nvSpPr>
        <p:spPr>
          <a:xfrm>
            <a:off x="2263650" y="3457025"/>
            <a:ext cx="4616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2"/>
                </a:solidFill>
              </a:defRPr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5"/>
          <p:cNvSpPr/>
          <p:nvPr/>
        </p:nvSpPr>
        <p:spPr>
          <a:xfrm>
            <a:off x="-40025" y="-18200"/>
            <a:ext cx="7968300" cy="51435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5"/>
          <p:cNvSpPr/>
          <p:nvPr/>
        </p:nvSpPr>
        <p:spPr>
          <a:xfrm rot="10800000">
            <a:off x="6858450" y="-18181"/>
            <a:ext cx="2172300" cy="11352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5"/>
          <p:cNvSpPr txBox="1"/>
          <p:nvPr>
            <p:ph hasCustomPrompt="1" type="title"/>
          </p:nvPr>
        </p:nvSpPr>
        <p:spPr>
          <a:xfrm>
            <a:off x="222525" y="2803300"/>
            <a:ext cx="38460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4" name="Google Shape;324;p45"/>
          <p:cNvSpPr txBox="1"/>
          <p:nvPr>
            <p:ph idx="1" type="body"/>
          </p:nvPr>
        </p:nvSpPr>
        <p:spPr>
          <a:xfrm>
            <a:off x="505950" y="3709275"/>
            <a:ext cx="32793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" name="Google Shape;325;p45"/>
          <p:cNvSpPr txBox="1"/>
          <p:nvPr>
            <p:ph hasCustomPrompt="1" idx="2" type="title"/>
          </p:nvPr>
        </p:nvSpPr>
        <p:spPr>
          <a:xfrm>
            <a:off x="3629125" y="2803300"/>
            <a:ext cx="38460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6" name="Google Shape;326;p45"/>
          <p:cNvSpPr txBox="1"/>
          <p:nvPr>
            <p:ph idx="3" type="body"/>
          </p:nvPr>
        </p:nvSpPr>
        <p:spPr>
          <a:xfrm>
            <a:off x="3912475" y="3709275"/>
            <a:ext cx="32793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" name="Google Shape;327;p45"/>
          <p:cNvSpPr txBox="1"/>
          <p:nvPr>
            <p:ph hasCustomPrompt="1" idx="4" type="title"/>
          </p:nvPr>
        </p:nvSpPr>
        <p:spPr>
          <a:xfrm>
            <a:off x="1887000" y="1025550"/>
            <a:ext cx="38460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8" name="Google Shape;328;p45"/>
          <p:cNvSpPr txBox="1"/>
          <p:nvPr>
            <p:ph idx="5" type="body"/>
          </p:nvPr>
        </p:nvSpPr>
        <p:spPr>
          <a:xfrm>
            <a:off x="2170350" y="1931525"/>
            <a:ext cx="32793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2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/>
          <p:nvPr>
            <p:ph hasCustomPrompt="1" type="title"/>
          </p:nvPr>
        </p:nvSpPr>
        <p:spPr>
          <a:xfrm>
            <a:off x="1136925" y="2803300"/>
            <a:ext cx="38460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1" name="Google Shape;331;p46"/>
          <p:cNvSpPr txBox="1"/>
          <p:nvPr>
            <p:ph idx="1" type="body"/>
          </p:nvPr>
        </p:nvSpPr>
        <p:spPr>
          <a:xfrm>
            <a:off x="1136925" y="3709275"/>
            <a:ext cx="38460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2" name="Google Shape;332;p46"/>
          <p:cNvSpPr txBox="1"/>
          <p:nvPr>
            <p:ph hasCustomPrompt="1" idx="2" type="title"/>
          </p:nvPr>
        </p:nvSpPr>
        <p:spPr>
          <a:xfrm>
            <a:off x="1136925" y="1025550"/>
            <a:ext cx="38460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3" name="Google Shape;333;p46"/>
          <p:cNvSpPr txBox="1"/>
          <p:nvPr>
            <p:ph idx="3" type="body"/>
          </p:nvPr>
        </p:nvSpPr>
        <p:spPr>
          <a:xfrm>
            <a:off x="1136925" y="1931525"/>
            <a:ext cx="38460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47"/>
          <p:cNvGrpSpPr/>
          <p:nvPr/>
        </p:nvGrpSpPr>
        <p:grpSpPr>
          <a:xfrm flipH="1">
            <a:off x="2" y="-24450"/>
            <a:ext cx="8408823" cy="5163300"/>
            <a:chOff x="737152" y="-24450"/>
            <a:chExt cx="8408823" cy="5163300"/>
          </a:xfrm>
        </p:grpSpPr>
        <p:sp>
          <p:nvSpPr>
            <p:cNvPr id="336" name="Google Shape;336;p47"/>
            <p:cNvSpPr/>
            <p:nvPr/>
          </p:nvSpPr>
          <p:spPr>
            <a:xfrm>
              <a:off x="5886775" y="-11200"/>
              <a:ext cx="32592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7" name="Google Shape;337;p47"/>
            <p:cNvSpPr/>
            <p:nvPr/>
          </p:nvSpPr>
          <p:spPr>
            <a:xfrm rot="-5400000">
              <a:off x="733252" y="-20550"/>
              <a:ext cx="5163300" cy="51555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38" name="Google Shape;338;p47"/>
          <p:cNvSpPr txBox="1"/>
          <p:nvPr>
            <p:ph type="ctrTitle"/>
          </p:nvPr>
        </p:nvSpPr>
        <p:spPr>
          <a:xfrm>
            <a:off x="884900" y="2012875"/>
            <a:ext cx="1881900" cy="47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1" type="subTitle"/>
          </p:nvPr>
        </p:nvSpPr>
        <p:spPr>
          <a:xfrm>
            <a:off x="561650" y="2724475"/>
            <a:ext cx="2223600" cy="13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0" name="Google Shape;340;p47"/>
          <p:cNvSpPr txBox="1"/>
          <p:nvPr>
            <p:ph idx="2" type="ctrTitle"/>
          </p:nvPr>
        </p:nvSpPr>
        <p:spPr>
          <a:xfrm>
            <a:off x="3631054" y="2012875"/>
            <a:ext cx="1881900" cy="47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47"/>
          <p:cNvSpPr txBox="1"/>
          <p:nvPr>
            <p:ph idx="3" type="subTitle"/>
          </p:nvPr>
        </p:nvSpPr>
        <p:spPr>
          <a:xfrm>
            <a:off x="3307807" y="2724475"/>
            <a:ext cx="2223600" cy="13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2" name="Google Shape;342;p47"/>
          <p:cNvSpPr txBox="1"/>
          <p:nvPr>
            <p:ph idx="4" type="ctrTitle"/>
          </p:nvPr>
        </p:nvSpPr>
        <p:spPr>
          <a:xfrm>
            <a:off x="6377199" y="2012875"/>
            <a:ext cx="1881900" cy="47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3" name="Google Shape;343;p47"/>
          <p:cNvSpPr txBox="1"/>
          <p:nvPr>
            <p:ph idx="5" type="subTitle"/>
          </p:nvPr>
        </p:nvSpPr>
        <p:spPr>
          <a:xfrm>
            <a:off x="6054000" y="2724475"/>
            <a:ext cx="2223600" cy="13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4" name="Google Shape;344;p47"/>
          <p:cNvSpPr txBox="1"/>
          <p:nvPr>
            <p:ph idx="6" type="ctrTitle"/>
          </p:nvPr>
        </p:nvSpPr>
        <p:spPr>
          <a:xfrm>
            <a:off x="714025" y="409525"/>
            <a:ext cx="36669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4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48"/>
          <p:cNvGrpSpPr/>
          <p:nvPr/>
        </p:nvGrpSpPr>
        <p:grpSpPr>
          <a:xfrm flipH="1">
            <a:off x="953" y="-24450"/>
            <a:ext cx="5609526" cy="5163300"/>
            <a:chOff x="737152" y="-24450"/>
            <a:chExt cx="8408823" cy="5163300"/>
          </a:xfrm>
        </p:grpSpPr>
        <p:sp>
          <p:nvSpPr>
            <p:cNvPr id="347" name="Google Shape;347;p48"/>
            <p:cNvSpPr/>
            <p:nvPr/>
          </p:nvSpPr>
          <p:spPr>
            <a:xfrm>
              <a:off x="5886775" y="-11200"/>
              <a:ext cx="32592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8" name="Google Shape;348;p48"/>
            <p:cNvSpPr/>
            <p:nvPr/>
          </p:nvSpPr>
          <p:spPr>
            <a:xfrm rot="-5400000">
              <a:off x="733252" y="-20550"/>
              <a:ext cx="5163300" cy="5155500"/>
            </a:xfrm>
            <a:prstGeom prst="rtTriangl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49" name="Google Shape;349;p48"/>
          <p:cNvSpPr txBox="1"/>
          <p:nvPr>
            <p:ph idx="1" type="subTitle"/>
          </p:nvPr>
        </p:nvSpPr>
        <p:spPr>
          <a:xfrm>
            <a:off x="4715625" y="1608000"/>
            <a:ext cx="3056700" cy="20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0" name="Google Shape;350;p48"/>
          <p:cNvSpPr txBox="1"/>
          <p:nvPr>
            <p:ph type="ctrTitle"/>
          </p:nvPr>
        </p:nvSpPr>
        <p:spPr>
          <a:xfrm>
            <a:off x="1095025" y="2160150"/>
            <a:ext cx="25251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51" name="Google Shape;351;p48"/>
          <p:cNvSpPr/>
          <p:nvPr/>
        </p:nvSpPr>
        <p:spPr>
          <a:xfrm rot="10800000">
            <a:off x="7979100" y="4650"/>
            <a:ext cx="1164900" cy="16326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4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9"/>
          <p:cNvSpPr txBox="1"/>
          <p:nvPr>
            <p:ph idx="1" type="subTitle"/>
          </p:nvPr>
        </p:nvSpPr>
        <p:spPr>
          <a:xfrm>
            <a:off x="1018825" y="1680700"/>
            <a:ext cx="3448500" cy="24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4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4" name="Google Shape;354;p49"/>
          <p:cNvSpPr txBox="1"/>
          <p:nvPr>
            <p:ph type="ctrTitle"/>
          </p:nvPr>
        </p:nvSpPr>
        <p:spPr>
          <a:xfrm>
            <a:off x="714025" y="409525"/>
            <a:ext cx="24102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5" name="Google Shape;355;p49"/>
          <p:cNvSpPr/>
          <p:nvPr/>
        </p:nvSpPr>
        <p:spPr>
          <a:xfrm>
            <a:off x="4572000" y="200"/>
            <a:ext cx="4572000" cy="5143500"/>
          </a:xfrm>
          <a:prstGeom prst="snip1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50"/>
          <p:cNvGrpSpPr/>
          <p:nvPr/>
        </p:nvGrpSpPr>
        <p:grpSpPr>
          <a:xfrm>
            <a:off x="0" y="-11775"/>
            <a:ext cx="9143963" cy="5155275"/>
            <a:chOff x="0" y="-11775"/>
            <a:chExt cx="9143963" cy="5155275"/>
          </a:xfrm>
        </p:grpSpPr>
        <p:grpSp>
          <p:nvGrpSpPr>
            <p:cNvPr id="358" name="Google Shape;358;p50"/>
            <p:cNvGrpSpPr/>
            <p:nvPr/>
          </p:nvGrpSpPr>
          <p:grpSpPr>
            <a:xfrm>
              <a:off x="150" y="-11775"/>
              <a:ext cx="9143813" cy="5139600"/>
              <a:chOff x="150" y="-11775"/>
              <a:chExt cx="9143813" cy="5139600"/>
            </a:xfrm>
          </p:grpSpPr>
          <p:sp>
            <p:nvSpPr>
              <p:cNvPr id="359" name="Google Shape;359;p50"/>
              <p:cNvSpPr/>
              <p:nvPr/>
            </p:nvSpPr>
            <p:spPr>
              <a:xfrm flipH="1" rot="-5400000">
                <a:off x="5884613" y="-116050"/>
                <a:ext cx="3153900" cy="3364800"/>
              </a:xfrm>
              <a:prstGeom prst="rtTriangl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50"/>
              <p:cNvSpPr/>
              <p:nvPr/>
            </p:nvSpPr>
            <p:spPr>
              <a:xfrm flipH="1" rot="5400000">
                <a:off x="171750" y="-183375"/>
                <a:ext cx="5139600" cy="548280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" name="Google Shape;361;p50"/>
            <p:cNvSpPr/>
            <p:nvPr/>
          </p:nvSpPr>
          <p:spPr>
            <a:xfrm flipH="1" rot="5400000">
              <a:off x="500850" y="-498450"/>
              <a:ext cx="5141100" cy="6142800"/>
            </a:xfrm>
            <a:prstGeom prst="snip1Rect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50"/>
          <p:cNvSpPr txBox="1"/>
          <p:nvPr>
            <p:ph type="title"/>
          </p:nvPr>
        </p:nvSpPr>
        <p:spPr>
          <a:xfrm>
            <a:off x="735025" y="737204"/>
            <a:ext cx="27498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3" name="Google Shape;363;p50"/>
          <p:cNvSpPr txBox="1"/>
          <p:nvPr>
            <p:ph idx="1" type="subTitle"/>
          </p:nvPr>
        </p:nvSpPr>
        <p:spPr>
          <a:xfrm>
            <a:off x="735025" y="200155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4" name="Google Shape;364;p50"/>
          <p:cNvSpPr txBox="1"/>
          <p:nvPr/>
        </p:nvSpPr>
        <p:spPr>
          <a:xfrm>
            <a:off x="711900" y="3354550"/>
            <a:ext cx="34083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This presentation template was created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365" name="Google Shape;365;p50"/>
          <p:cNvGrpSpPr/>
          <p:nvPr/>
        </p:nvGrpSpPr>
        <p:grpSpPr>
          <a:xfrm flipH="1">
            <a:off x="6558566" y="852292"/>
            <a:ext cx="436422" cy="436187"/>
            <a:chOff x="2011175" y="420675"/>
            <a:chExt cx="139050" cy="138975"/>
          </a:xfrm>
        </p:grpSpPr>
        <p:sp>
          <p:nvSpPr>
            <p:cNvPr id="366" name="Google Shape;366;p50"/>
            <p:cNvSpPr/>
            <p:nvPr/>
          </p:nvSpPr>
          <p:spPr>
            <a:xfrm>
              <a:off x="2076600" y="420675"/>
              <a:ext cx="8225" cy="44900"/>
            </a:xfrm>
            <a:custGeom>
              <a:rect b="b" l="l" r="r" t="t"/>
              <a:pathLst>
                <a:path extrusionOk="0" h="1796" w="329">
                  <a:moveTo>
                    <a:pt x="0" y="1"/>
                  </a:moveTo>
                  <a:lnTo>
                    <a:pt x="0" y="1796"/>
                  </a:lnTo>
                  <a:lnTo>
                    <a:pt x="328" y="179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50"/>
            <p:cNvSpPr/>
            <p:nvPr/>
          </p:nvSpPr>
          <p:spPr>
            <a:xfrm>
              <a:off x="2076600" y="514750"/>
              <a:ext cx="8225" cy="44900"/>
            </a:xfrm>
            <a:custGeom>
              <a:rect b="b" l="l" r="r" t="t"/>
              <a:pathLst>
                <a:path extrusionOk="0" h="1796" w="329">
                  <a:moveTo>
                    <a:pt x="0" y="1"/>
                  </a:moveTo>
                  <a:lnTo>
                    <a:pt x="0" y="1796"/>
                  </a:lnTo>
                  <a:lnTo>
                    <a:pt x="328" y="179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0"/>
            <p:cNvSpPr/>
            <p:nvPr/>
          </p:nvSpPr>
          <p:spPr>
            <a:xfrm>
              <a:off x="2105325" y="486100"/>
              <a:ext cx="44900" cy="8225"/>
            </a:xfrm>
            <a:custGeom>
              <a:rect b="b" l="l" r="r" t="t"/>
              <a:pathLst>
                <a:path extrusionOk="0" h="329" w="1796">
                  <a:moveTo>
                    <a:pt x="0" y="1"/>
                  </a:moveTo>
                  <a:lnTo>
                    <a:pt x="0" y="328"/>
                  </a:lnTo>
                  <a:lnTo>
                    <a:pt x="1795" y="328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0"/>
            <p:cNvSpPr/>
            <p:nvPr/>
          </p:nvSpPr>
          <p:spPr>
            <a:xfrm>
              <a:off x="2011175" y="486100"/>
              <a:ext cx="44900" cy="8225"/>
            </a:xfrm>
            <a:custGeom>
              <a:rect b="b" l="l" r="r" t="t"/>
              <a:pathLst>
                <a:path extrusionOk="0" h="329" w="1796">
                  <a:moveTo>
                    <a:pt x="0" y="1"/>
                  </a:moveTo>
                  <a:lnTo>
                    <a:pt x="0" y="328"/>
                  </a:lnTo>
                  <a:lnTo>
                    <a:pt x="1795" y="328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50"/>
          <p:cNvGrpSpPr/>
          <p:nvPr/>
        </p:nvGrpSpPr>
        <p:grpSpPr>
          <a:xfrm flipH="1">
            <a:off x="4710940" y="1542579"/>
            <a:ext cx="369706" cy="369493"/>
            <a:chOff x="2011175" y="420675"/>
            <a:chExt cx="139050" cy="138975"/>
          </a:xfrm>
        </p:grpSpPr>
        <p:sp>
          <p:nvSpPr>
            <p:cNvPr id="371" name="Google Shape;371;p50"/>
            <p:cNvSpPr/>
            <p:nvPr/>
          </p:nvSpPr>
          <p:spPr>
            <a:xfrm>
              <a:off x="2076600" y="420675"/>
              <a:ext cx="8225" cy="44900"/>
            </a:xfrm>
            <a:custGeom>
              <a:rect b="b" l="l" r="r" t="t"/>
              <a:pathLst>
                <a:path extrusionOk="0" h="1796" w="329">
                  <a:moveTo>
                    <a:pt x="0" y="1"/>
                  </a:moveTo>
                  <a:lnTo>
                    <a:pt x="0" y="1796"/>
                  </a:lnTo>
                  <a:lnTo>
                    <a:pt x="328" y="179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0"/>
            <p:cNvSpPr/>
            <p:nvPr/>
          </p:nvSpPr>
          <p:spPr>
            <a:xfrm>
              <a:off x="2076600" y="514750"/>
              <a:ext cx="8225" cy="44900"/>
            </a:xfrm>
            <a:custGeom>
              <a:rect b="b" l="l" r="r" t="t"/>
              <a:pathLst>
                <a:path extrusionOk="0" h="1796" w="329">
                  <a:moveTo>
                    <a:pt x="0" y="1"/>
                  </a:moveTo>
                  <a:lnTo>
                    <a:pt x="0" y="1796"/>
                  </a:lnTo>
                  <a:lnTo>
                    <a:pt x="328" y="1796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0"/>
            <p:cNvSpPr/>
            <p:nvPr/>
          </p:nvSpPr>
          <p:spPr>
            <a:xfrm>
              <a:off x="2105325" y="486100"/>
              <a:ext cx="44900" cy="8225"/>
            </a:xfrm>
            <a:custGeom>
              <a:rect b="b" l="l" r="r" t="t"/>
              <a:pathLst>
                <a:path extrusionOk="0" h="329" w="1796">
                  <a:moveTo>
                    <a:pt x="0" y="1"/>
                  </a:moveTo>
                  <a:lnTo>
                    <a:pt x="0" y="328"/>
                  </a:lnTo>
                  <a:lnTo>
                    <a:pt x="1795" y="328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0"/>
            <p:cNvSpPr/>
            <p:nvPr/>
          </p:nvSpPr>
          <p:spPr>
            <a:xfrm>
              <a:off x="2011175" y="486100"/>
              <a:ext cx="44900" cy="8225"/>
            </a:xfrm>
            <a:custGeom>
              <a:rect b="b" l="l" r="r" t="t"/>
              <a:pathLst>
                <a:path extrusionOk="0" h="329" w="1796">
                  <a:moveTo>
                    <a:pt x="0" y="1"/>
                  </a:moveTo>
                  <a:lnTo>
                    <a:pt x="0" y="328"/>
                  </a:lnTo>
                  <a:lnTo>
                    <a:pt x="1795" y="328"/>
                  </a:lnTo>
                  <a:lnTo>
                    <a:pt x="1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"/>
          <p:cNvGrpSpPr/>
          <p:nvPr/>
        </p:nvGrpSpPr>
        <p:grpSpPr>
          <a:xfrm>
            <a:off x="0" y="4650"/>
            <a:ext cx="9144000" cy="5134200"/>
            <a:chOff x="0" y="4650"/>
            <a:chExt cx="9144000" cy="5134200"/>
          </a:xfrm>
        </p:grpSpPr>
        <p:sp>
          <p:nvSpPr>
            <p:cNvPr id="56" name="Google Shape;56;p6"/>
            <p:cNvSpPr/>
            <p:nvPr/>
          </p:nvSpPr>
          <p:spPr>
            <a:xfrm flipH="1" rot="5400000">
              <a:off x="135000" y="968550"/>
              <a:ext cx="4035300" cy="43053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flipH="1" rot="-5400000">
              <a:off x="3838200" y="-166950"/>
              <a:ext cx="5134200" cy="54774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 flipH="1" rot="-5400000">
              <a:off x="7562550" y="-46500"/>
              <a:ext cx="1530300" cy="163260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6"/>
          <p:cNvSpPr txBox="1"/>
          <p:nvPr>
            <p:ph type="ctrTitle"/>
          </p:nvPr>
        </p:nvSpPr>
        <p:spPr>
          <a:xfrm>
            <a:off x="714025" y="409525"/>
            <a:ext cx="36669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4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1"/>
          <p:cNvSpPr txBox="1"/>
          <p:nvPr>
            <p:ph type="ctrTitle"/>
          </p:nvPr>
        </p:nvSpPr>
        <p:spPr>
          <a:xfrm>
            <a:off x="714025" y="409525"/>
            <a:ext cx="36669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2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/>
          <p:nvPr>
            <p:ph idx="1" type="body"/>
          </p:nvPr>
        </p:nvSpPr>
        <p:spPr>
          <a:xfrm>
            <a:off x="714025" y="1063525"/>
            <a:ext cx="37692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2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2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379" name="Google Shape;379;p52"/>
          <p:cNvSpPr txBox="1"/>
          <p:nvPr>
            <p:ph idx="2" type="body"/>
          </p:nvPr>
        </p:nvSpPr>
        <p:spPr>
          <a:xfrm>
            <a:off x="4660754" y="1628560"/>
            <a:ext cx="3769200" cy="32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2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0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000"/>
              </a:spcBef>
              <a:spcAft>
                <a:spcPts val="12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380" name="Google Shape;380;p52"/>
          <p:cNvSpPr txBox="1"/>
          <p:nvPr>
            <p:ph type="ctrTitle"/>
          </p:nvPr>
        </p:nvSpPr>
        <p:spPr>
          <a:xfrm>
            <a:off x="714025" y="409525"/>
            <a:ext cx="36669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_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53"/>
          <p:cNvGrpSpPr/>
          <p:nvPr/>
        </p:nvGrpSpPr>
        <p:grpSpPr>
          <a:xfrm>
            <a:off x="0" y="200"/>
            <a:ext cx="9144000" cy="5143500"/>
            <a:chOff x="0" y="200"/>
            <a:chExt cx="9144000" cy="5143500"/>
          </a:xfrm>
        </p:grpSpPr>
        <p:sp>
          <p:nvSpPr>
            <p:cNvPr id="383" name="Google Shape;383;p53"/>
            <p:cNvSpPr/>
            <p:nvPr/>
          </p:nvSpPr>
          <p:spPr>
            <a:xfrm>
              <a:off x="0" y="200"/>
              <a:ext cx="4572000" cy="5143500"/>
            </a:xfrm>
            <a:prstGeom prst="snip1Rect">
              <a:avLst>
                <a:gd fmla="val 21499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3"/>
            <p:cNvSpPr/>
            <p:nvPr/>
          </p:nvSpPr>
          <p:spPr>
            <a:xfrm flipH="1">
              <a:off x="4572000" y="200"/>
              <a:ext cx="4572000" cy="5143500"/>
            </a:xfrm>
            <a:prstGeom prst="snip1Rect">
              <a:avLst>
                <a:gd fmla="val 21499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_1_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54"/>
          <p:cNvGrpSpPr/>
          <p:nvPr/>
        </p:nvGrpSpPr>
        <p:grpSpPr>
          <a:xfrm flipH="1">
            <a:off x="0" y="200"/>
            <a:ext cx="9144000" cy="5143500"/>
            <a:chOff x="0" y="200"/>
            <a:chExt cx="9144000" cy="5143500"/>
          </a:xfrm>
        </p:grpSpPr>
        <p:sp>
          <p:nvSpPr>
            <p:cNvPr id="387" name="Google Shape;387;p54"/>
            <p:cNvSpPr/>
            <p:nvPr/>
          </p:nvSpPr>
          <p:spPr>
            <a:xfrm>
              <a:off x="0" y="200"/>
              <a:ext cx="4572000" cy="5143500"/>
            </a:xfrm>
            <a:prstGeom prst="snip1Rect">
              <a:avLst>
                <a:gd fmla="val 21499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4"/>
            <p:cNvSpPr/>
            <p:nvPr/>
          </p:nvSpPr>
          <p:spPr>
            <a:xfrm flipH="1">
              <a:off x="4572000" y="200"/>
              <a:ext cx="4572000" cy="5143500"/>
            </a:xfrm>
            <a:prstGeom prst="snip1Rect">
              <a:avLst>
                <a:gd fmla="val 21499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">
    <p:bg>
      <p:bgPr>
        <a:solidFill>
          <a:schemeClr val="dk1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1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48350" y="1063525"/>
            <a:ext cx="7647300" cy="31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uli"/>
              <a:buAutoNum type="arabicPeriod"/>
              <a:defRPr sz="1400">
                <a:solidFill>
                  <a:schemeClr val="lt2"/>
                </a:solidFill>
              </a:defRPr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indent="-304800" lvl="2" marL="13716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indent="-304800" lvl="3" marL="18288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indent="-304800" lvl="4" marL="22860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indent="-304800" lvl="5" marL="27432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indent="-304800" lvl="6" marL="32004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indent="-304800" lvl="7" marL="36576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indent="-304800" lvl="8" marL="4114800" rtl="0">
              <a:spcBef>
                <a:spcPts val="1000"/>
              </a:spcBef>
              <a:spcAft>
                <a:spcPts val="12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type="ctrTitle"/>
          </p:nvPr>
        </p:nvSpPr>
        <p:spPr>
          <a:xfrm>
            <a:off x="714025" y="409525"/>
            <a:ext cx="4556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8"/>
          <p:cNvSpPr txBox="1"/>
          <p:nvPr>
            <p:ph type="title"/>
          </p:nvPr>
        </p:nvSpPr>
        <p:spPr>
          <a:xfrm>
            <a:off x="714025" y="1501500"/>
            <a:ext cx="7716000" cy="21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idx="1" type="body"/>
          </p:nvPr>
        </p:nvSpPr>
        <p:spPr>
          <a:xfrm>
            <a:off x="2217600" y="3281375"/>
            <a:ext cx="47088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lt2"/>
                </a:solidFill>
              </a:defRPr>
            </a:lvl1pPr>
            <a:lvl2pPr indent="-317500" lvl="1" marL="9144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0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type="ctrTitle"/>
          </p:nvPr>
        </p:nvSpPr>
        <p:spPr>
          <a:xfrm>
            <a:off x="2147700" y="1449225"/>
            <a:ext cx="4848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5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0"/>
          <p:cNvSpPr/>
          <p:nvPr/>
        </p:nvSpPr>
        <p:spPr>
          <a:xfrm>
            <a:off x="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/>
          <p:nvPr/>
        </p:nvSpPr>
        <p:spPr>
          <a:xfrm flipH="1">
            <a:off x="4572000" y="200"/>
            <a:ext cx="4572000" cy="5143500"/>
          </a:xfrm>
          <a:prstGeom prst="snip1Rect">
            <a:avLst>
              <a:gd fmla="val 2149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 txBox="1"/>
          <p:nvPr>
            <p:ph type="ctrTitle"/>
          </p:nvPr>
        </p:nvSpPr>
        <p:spPr>
          <a:xfrm>
            <a:off x="714025" y="409525"/>
            <a:ext cx="33330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56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7"/>
          <p:cNvSpPr txBox="1"/>
          <p:nvPr>
            <p:ph idx="1" type="subTitle"/>
          </p:nvPr>
        </p:nvSpPr>
        <p:spPr>
          <a:xfrm>
            <a:off x="5693600" y="3114788"/>
            <a:ext cx="2740200" cy="12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Maria Colom</a:t>
            </a:r>
            <a:endParaRPr b="1" sz="1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Cristina Rengifo</a:t>
            </a:r>
            <a:endParaRPr b="1" sz="1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Izan de los Rios</a:t>
            </a:r>
            <a:endParaRPr b="1" sz="1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6" name="Google Shape;396;p57"/>
          <p:cNvGrpSpPr/>
          <p:nvPr/>
        </p:nvGrpSpPr>
        <p:grpSpPr>
          <a:xfrm>
            <a:off x="332676" y="1212629"/>
            <a:ext cx="4521468" cy="3873935"/>
            <a:chOff x="245951" y="852292"/>
            <a:chExt cx="4521468" cy="3873935"/>
          </a:xfrm>
        </p:grpSpPr>
        <p:grpSp>
          <p:nvGrpSpPr>
            <p:cNvPr id="397" name="Google Shape;397;p57"/>
            <p:cNvGrpSpPr/>
            <p:nvPr/>
          </p:nvGrpSpPr>
          <p:grpSpPr>
            <a:xfrm>
              <a:off x="245951" y="1208604"/>
              <a:ext cx="4521468" cy="3517622"/>
              <a:chOff x="345265" y="1252307"/>
              <a:chExt cx="4482915" cy="3487629"/>
            </a:xfrm>
          </p:grpSpPr>
          <p:sp>
            <p:nvSpPr>
              <p:cNvPr id="398" name="Google Shape;398;p57"/>
              <p:cNvSpPr/>
              <p:nvPr/>
            </p:nvSpPr>
            <p:spPr>
              <a:xfrm>
                <a:off x="1370487" y="2425225"/>
                <a:ext cx="3311323" cy="2130284"/>
              </a:xfrm>
              <a:custGeom>
                <a:rect b="b" l="l" r="r" t="t"/>
                <a:pathLst>
                  <a:path extrusionOk="0" h="38131" w="59271">
                    <a:moveTo>
                      <a:pt x="113" y="1"/>
                    </a:moveTo>
                    <a:cubicBezTo>
                      <a:pt x="53" y="1"/>
                      <a:pt x="0" y="51"/>
                      <a:pt x="0" y="114"/>
                    </a:cubicBezTo>
                    <a:lnTo>
                      <a:pt x="0" y="38018"/>
                    </a:lnTo>
                    <a:cubicBezTo>
                      <a:pt x="0" y="38081"/>
                      <a:pt x="53" y="38130"/>
                      <a:pt x="113" y="38130"/>
                    </a:cubicBezTo>
                    <a:lnTo>
                      <a:pt x="59157" y="38130"/>
                    </a:lnTo>
                    <a:cubicBezTo>
                      <a:pt x="59221" y="38130"/>
                      <a:pt x="59271" y="38081"/>
                      <a:pt x="59271" y="38018"/>
                    </a:cubicBezTo>
                    <a:lnTo>
                      <a:pt x="59271" y="114"/>
                    </a:lnTo>
                    <a:cubicBezTo>
                      <a:pt x="59271" y="51"/>
                      <a:pt x="59221" y="1"/>
                      <a:pt x="591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57"/>
              <p:cNvSpPr/>
              <p:nvPr/>
            </p:nvSpPr>
            <p:spPr>
              <a:xfrm>
                <a:off x="1527477" y="2580706"/>
                <a:ext cx="2997347" cy="1819381"/>
              </a:xfrm>
              <a:custGeom>
                <a:rect b="b" l="l" r="r" t="t"/>
                <a:pathLst>
                  <a:path extrusionOk="0" h="32566" w="53651">
                    <a:moveTo>
                      <a:pt x="1" y="0"/>
                    </a:moveTo>
                    <a:lnTo>
                      <a:pt x="1" y="32566"/>
                    </a:lnTo>
                    <a:lnTo>
                      <a:pt x="53650" y="32566"/>
                    </a:lnTo>
                    <a:lnTo>
                      <a:pt x="536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57"/>
              <p:cNvSpPr/>
              <p:nvPr/>
            </p:nvSpPr>
            <p:spPr>
              <a:xfrm>
                <a:off x="1527477" y="2638809"/>
                <a:ext cx="2997347" cy="80617"/>
              </a:xfrm>
              <a:custGeom>
                <a:rect b="b" l="l" r="r" t="t"/>
                <a:pathLst>
                  <a:path extrusionOk="0" h="1443" w="53651">
                    <a:moveTo>
                      <a:pt x="1" y="0"/>
                    </a:moveTo>
                    <a:lnTo>
                      <a:pt x="1" y="1443"/>
                    </a:lnTo>
                    <a:lnTo>
                      <a:pt x="53650" y="1443"/>
                    </a:lnTo>
                    <a:lnTo>
                      <a:pt x="536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57"/>
              <p:cNvSpPr/>
              <p:nvPr/>
            </p:nvSpPr>
            <p:spPr>
              <a:xfrm>
                <a:off x="1224336" y="4547429"/>
                <a:ext cx="3603845" cy="183301"/>
              </a:xfrm>
              <a:custGeom>
                <a:rect b="b" l="l" r="r" t="t"/>
                <a:pathLst>
                  <a:path extrusionOk="0" h="3281" w="64507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lnTo>
                      <a:pt x="0" y="3170"/>
                    </a:lnTo>
                    <a:cubicBezTo>
                      <a:pt x="0" y="3230"/>
                      <a:pt x="49" y="3280"/>
                      <a:pt x="109" y="3280"/>
                    </a:cubicBezTo>
                    <a:lnTo>
                      <a:pt x="64397" y="3280"/>
                    </a:lnTo>
                    <a:cubicBezTo>
                      <a:pt x="64457" y="3280"/>
                      <a:pt x="64507" y="3230"/>
                      <a:pt x="64507" y="3170"/>
                    </a:cubicBezTo>
                    <a:lnTo>
                      <a:pt x="64507" y="110"/>
                    </a:lnTo>
                    <a:cubicBezTo>
                      <a:pt x="64507" y="50"/>
                      <a:pt x="64457" y="1"/>
                      <a:pt x="643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57"/>
              <p:cNvSpPr/>
              <p:nvPr/>
            </p:nvSpPr>
            <p:spPr>
              <a:xfrm>
                <a:off x="1734524" y="3881314"/>
                <a:ext cx="2583425" cy="71790"/>
              </a:xfrm>
              <a:custGeom>
                <a:rect b="b" l="l" r="r" t="t"/>
                <a:pathLst>
                  <a:path extrusionOk="0" h="1285" w="46242">
                    <a:moveTo>
                      <a:pt x="1" y="1"/>
                    </a:moveTo>
                    <a:lnTo>
                      <a:pt x="1" y="1285"/>
                    </a:lnTo>
                    <a:lnTo>
                      <a:pt x="46242" y="1285"/>
                    </a:lnTo>
                    <a:lnTo>
                      <a:pt x="462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57"/>
              <p:cNvSpPr/>
              <p:nvPr/>
            </p:nvSpPr>
            <p:spPr>
              <a:xfrm>
                <a:off x="1734524" y="4025510"/>
                <a:ext cx="2583425" cy="71790"/>
              </a:xfrm>
              <a:custGeom>
                <a:rect b="b" l="l" r="r" t="t"/>
                <a:pathLst>
                  <a:path extrusionOk="0" h="1285" w="46242">
                    <a:moveTo>
                      <a:pt x="1" y="1"/>
                    </a:moveTo>
                    <a:lnTo>
                      <a:pt x="1" y="1285"/>
                    </a:lnTo>
                    <a:lnTo>
                      <a:pt x="46242" y="1285"/>
                    </a:lnTo>
                    <a:lnTo>
                      <a:pt x="462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57"/>
              <p:cNvSpPr/>
              <p:nvPr/>
            </p:nvSpPr>
            <p:spPr>
              <a:xfrm>
                <a:off x="1734524" y="2883511"/>
                <a:ext cx="2583425" cy="71734"/>
              </a:xfrm>
              <a:custGeom>
                <a:rect b="b" l="l" r="r" t="t"/>
                <a:pathLst>
                  <a:path extrusionOk="0" h="1284" w="46242">
                    <a:moveTo>
                      <a:pt x="1" y="0"/>
                    </a:moveTo>
                    <a:lnTo>
                      <a:pt x="1" y="1284"/>
                    </a:lnTo>
                    <a:lnTo>
                      <a:pt x="46242" y="1284"/>
                    </a:lnTo>
                    <a:lnTo>
                      <a:pt x="462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57"/>
              <p:cNvSpPr/>
              <p:nvPr/>
            </p:nvSpPr>
            <p:spPr>
              <a:xfrm>
                <a:off x="1734524" y="3027706"/>
                <a:ext cx="2583425" cy="71790"/>
              </a:xfrm>
              <a:custGeom>
                <a:rect b="b" l="l" r="r" t="t"/>
                <a:pathLst>
                  <a:path extrusionOk="0" h="1285" w="46242">
                    <a:moveTo>
                      <a:pt x="1" y="0"/>
                    </a:moveTo>
                    <a:lnTo>
                      <a:pt x="1" y="1284"/>
                    </a:lnTo>
                    <a:lnTo>
                      <a:pt x="46242" y="1284"/>
                    </a:lnTo>
                    <a:lnTo>
                      <a:pt x="462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57"/>
              <p:cNvSpPr/>
              <p:nvPr/>
            </p:nvSpPr>
            <p:spPr>
              <a:xfrm>
                <a:off x="1734524" y="3184919"/>
                <a:ext cx="821364" cy="610967"/>
              </a:xfrm>
              <a:custGeom>
                <a:rect b="b" l="l" r="r" t="t"/>
                <a:pathLst>
                  <a:path extrusionOk="0" h="10936" w="14702">
                    <a:moveTo>
                      <a:pt x="1" y="0"/>
                    </a:moveTo>
                    <a:lnTo>
                      <a:pt x="1" y="10936"/>
                    </a:lnTo>
                    <a:lnTo>
                      <a:pt x="14702" y="10936"/>
                    </a:lnTo>
                    <a:lnTo>
                      <a:pt x="147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57"/>
              <p:cNvSpPr/>
              <p:nvPr/>
            </p:nvSpPr>
            <p:spPr>
              <a:xfrm>
                <a:off x="2616962" y="3543871"/>
                <a:ext cx="1700998" cy="66259"/>
              </a:xfrm>
              <a:custGeom>
                <a:rect b="b" l="l" r="r" t="t"/>
                <a:pathLst>
                  <a:path extrusionOk="0" h="1186" w="30447">
                    <a:moveTo>
                      <a:pt x="0" y="1"/>
                    </a:moveTo>
                    <a:lnTo>
                      <a:pt x="0" y="1185"/>
                    </a:lnTo>
                    <a:lnTo>
                      <a:pt x="30447" y="1185"/>
                    </a:lnTo>
                    <a:lnTo>
                      <a:pt x="304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57"/>
              <p:cNvSpPr/>
              <p:nvPr/>
            </p:nvSpPr>
            <p:spPr>
              <a:xfrm>
                <a:off x="2616962" y="3692816"/>
                <a:ext cx="1264226" cy="68382"/>
              </a:xfrm>
              <a:custGeom>
                <a:rect b="b" l="l" r="r" t="t"/>
                <a:pathLst>
                  <a:path extrusionOk="0" h="1224" w="22629">
                    <a:moveTo>
                      <a:pt x="0" y="0"/>
                    </a:moveTo>
                    <a:lnTo>
                      <a:pt x="0" y="1223"/>
                    </a:lnTo>
                    <a:lnTo>
                      <a:pt x="22628" y="1223"/>
                    </a:lnTo>
                    <a:lnTo>
                      <a:pt x="22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57"/>
              <p:cNvSpPr/>
              <p:nvPr/>
            </p:nvSpPr>
            <p:spPr>
              <a:xfrm>
                <a:off x="2616962" y="3184081"/>
                <a:ext cx="1700998" cy="66259"/>
              </a:xfrm>
              <a:custGeom>
                <a:rect b="b" l="l" r="r" t="t"/>
                <a:pathLst>
                  <a:path extrusionOk="0" h="1186" w="30447">
                    <a:moveTo>
                      <a:pt x="0" y="1"/>
                    </a:moveTo>
                    <a:lnTo>
                      <a:pt x="0" y="1186"/>
                    </a:lnTo>
                    <a:lnTo>
                      <a:pt x="30447" y="1186"/>
                    </a:lnTo>
                    <a:lnTo>
                      <a:pt x="304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57"/>
              <p:cNvSpPr/>
              <p:nvPr/>
            </p:nvSpPr>
            <p:spPr>
              <a:xfrm>
                <a:off x="2616962" y="3335204"/>
                <a:ext cx="971871" cy="66259"/>
              </a:xfrm>
              <a:custGeom>
                <a:rect b="b" l="l" r="r" t="t"/>
                <a:pathLst>
                  <a:path extrusionOk="0" h="1186" w="17396">
                    <a:moveTo>
                      <a:pt x="0" y="1"/>
                    </a:moveTo>
                    <a:lnTo>
                      <a:pt x="0" y="1186"/>
                    </a:lnTo>
                    <a:lnTo>
                      <a:pt x="17396" y="1186"/>
                    </a:lnTo>
                    <a:lnTo>
                      <a:pt x="173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57"/>
              <p:cNvSpPr/>
              <p:nvPr/>
            </p:nvSpPr>
            <p:spPr>
              <a:xfrm>
                <a:off x="2560815" y="1953307"/>
                <a:ext cx="203358" cy="846672"/>
              </a:xfrm>
              <a:custGeom>
                <a:rect b="b" l="l" r="r" t="t"/>
                <a:pathLst>
                  <a:path extrusionOk="0" h="15155" w="3640">
                    <a:moveTo>
                      <a:pt x="3463" y="0"/>
                    </a:moveTo>
                    <a:cubicBezTo>
                      <a:pt x="3423" y="0"/>
                      <a:pt x="3382" y="16"/>
                      <a:pt x="3351" y="48"/>
                    </a:cubicBezTo>
                    <a:lnTo>
                      <a:pt x="47" y="3352"/>
                    </a:lnTo>
                    <a:cubicBezTo>
                      <a:pt x="14" y="3381"/>
                      <a:pt x="0" y="3423"/>
                      <a:pt x="0" y="3465"/>
                    </a:cubicBezTo>
                    <a:lnTo>
                      <a:pt x="0" y="14996"/>
                    </a:lnTo>
                    <a:cubicBezTo>
                      <a:pt x="0" y="15084"/>
                      <a:pt x="71" y="15155"/>
                      <a:pt x="159" y="15155"/>
                    </a:cubicBezTo>
                    <a:cubicBezTo>
                      <a:pt x="247" y="15155"/>
                      <a:pt x="322" y="15084"/>
                      <a:pt x="322" y="14996"/>
                    </a:cubicBezTo>
                    <a:lnTo>
                      <a:pt x="322" y="3532"/>
                    </a:lnTo>
                    <a:lnTo>
                      <a:pt x="3576" y="277"/>
                    </a:lnTo>
                    <a:cubicBezTo>
                      <a:pt x="3639" y="214"/>
                      <a:pt x="3639" y="111"/>
                      <a:pt x="3576" y="48"/>
                    </a:cubicBezTo>
                    <a:cubicBezTo>
                      <a:pt x="3544" y="16"/>
                      <a:pt x="3504" y="0"/>
                      <a:pt x="3463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57"/>
              <p:cNvSpPr/>
              <p:nvPr/>
            </p:nvSpPr>
            <p:spPr>
              <a:xfrm>
                <a:off x="3297995" y="1953307"/>
                <a:ext cx="203581" cy="1817928"/>
              </a:xfrm>
              <a:custGeom>
                <a:rect b="b" l="l" r="r" t="t"/>
                <a:pathLst>
                  <a:path extrusionOk="0" h="32540" w="3644">
                    <a:moveTo>
                      <a:pt x="179" y="0"/>
                    </a:moveTo>
                    <a:cubicBezTo>
                      <a:pt x="137" y="0"/>
                      <a:pt x="96" y="16"/>
                      <a:pt x="64" y="48"/>
                    </a:cubicBezTo>
                    <a:cubicBezTo>
                      <a:pt x="1" y="111"/>
                      <a:pt x="1" y="214"/>
                      <a:pt x="64" y="277"/>
                    </a:cubicBezTo>
                    <a:lnTo>
                      <a:pt x="3323" y="3532"/>
                    </a:lnTo>
                    <a:lnTo>
                      <a:pt x="3323" y="32377"/>
                    </a:lnTo>
                    <a:cubicBezTo>
                      <a:pt x="3323" y="32465"/>
                      <a:pt x="3393" y="32540"/>
                      <a:pt x="3482" y="32540"/>
                    </a:cubicBezTo>
                    <a:cubicBezTo>
                      <a:pt x="3570" y="32540"/>
                      <a:pt x="3643" y="32465"/>
                      <a:pt x="3643" y="32377"/>
                    </a:cubicBezTo>
                    <a:lnTo>
                      <a:pt x="3643" y="3465"/>
                    </a:lnTo>
                    <a:cubicBezTo>
                      <a:pt x="3643" y="3423"/>
                      <a:pt x="3626" y="3381"/>
                      <a:pt x="3594" y="3352"/>
                    </a:cubicBezTo>
                    <a:lnTo>
                      <a:pt x="294" y="48"/>
                    </a:lnTo>
                    <a:cubicBezTo>
                      <a:pt x="262" y="16"/>
                      <a:pt x="220" y="0"/>
                      <a:pt x="179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57"/>
              <p:cNvSpPr/>
              <p:nvPr/>
            </p:nvSpPr>
            <p:spPr>
              <a:xfrm>
                <a:off x="3124860" y="3738683"/>
                <a:ext cx="715383" cy="428951"/>
              </a:xfrm>
              <a:custGeom>
                <a:rect b="b" l="l" r="r" t="t"/>
                <a:pathLst>
                  <a:path extrusionOk="0" h="7678" w="12805">
                    <a:moveTo>
                      <a:pt x="85" y="0"/>
                    </a:moveTo>
                    <a:cubicBezTo>
                      <a:pt x="39" y="0"/>
                      <a:pt x="1" y="39"/>
                      <a:pt x="1" y="85"/>
                    </a:cubicBezTo>
                    <a:lnTo>
                      <a:pt x="1" y="7593"/>
                    </a:lnTo>
                    <a:cubicBezTo>
                      <a:pt x="1" y="7638"/>
                      <a:pt x="39" y="7677"/>
                      <a:pt x="85" y="7677"/>
                    </a:cubicBezTo>
                    <a:lnTo>
                      <a:pt x="12723" y="7677"/>
                    </a:lnTo>
                    <a:cubicBezTo>
                      <a:pt x="12769" y="7677"/>
                      <a:pt x="12804" y="7638"/>
                      <a:pt x="12804" y="7593"/>
                    </a:cubicBezTo>
                    <a:lnTo>
                      <a:pt x="12804" y="85"/>
                    </a:lnTo>
                    <a:cubicBezTo>
                      <a:pt x="12804" y="39"/>
                      <a:pt x="12769" y="0"/>
                      <a:pt x="127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57"/>
              <p:cNvSpPr/>
              <p:nvPr/>
            </p:nvSpPr>
            <p:spPr>
              <a:xfrm>
                <a:off x="3188438" y="3879750"/>
                <a:ext cx="128551" cy="152909"/>
              </a:xfrm>
              <a:custGeom>
                <a:rect b="b" l="l" r="r" t="t"/>
                <a:pathLst>
                  <a:path extrusionOk="0" h="2737" w="2301">
                    <a:moveTo>
                      <a:pt x="1" y="1"/>
                    </a:moveTo>
                    <a:lnTo>
                      <a:pt x="1" y="2737"/>
                    </a:lnTo>
                    <a:lnTo>
                      <a:pt x="541" y="2737"/>
                    </a:lnTo>
                    <a:lnTo>
                      <a:pt x="541" y="1627"/>
                    </a:lnTo>
                    <a:lnTo>
                      <a:pt x="1761" y="1627"/>
                    </a:lnTo>
                    <a:lnTo>
                      <a:pt x="1761" y="2737"/>
                    </a:lnTo>
                    <a:lnTo>
                      <a:pt x="2300" y="2737"/>
                    </a:lnTo>
                    <a:lnTo>
                      <a:pt x="2300" y="1"/>
                    </a:lnTo>
                    <a:lnTo>
                      <a:pt x="1761" y="1"/>
                    </a:lnTo>
                    <a:lnTo>
                      <a:pt x="1761" y="1104"/>
                    </a:lnTo>
                    <a:lnTo>
                      <a:pt x="541" y="1104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57"/>
              <p:cNvSpPr/>
              <p:nvPr/>
            </p:nvSpPr>
            <p:spPr>
              <a:xfrm>
                <a:off x="3346098" y="3879750"/>
                <a:ext cx="102908" cy="152909"/>
              </a:xfrm>
              <a:custGeom>
                <a:rect b="b" l="l" r="r" t="t"/>
                <a:pathLst>
                  <a:path extrusionOk="0" h="2737" w="1842">
                    <a:moveTo>
                      <a:pt x="0" y="1"/>
                    </a:moveTo>
                    <a:lnTo>
                      <a:pt x="0" y="522"/>
                    </a:lnTo>
                    <a:lnTo>
                      <a:pt x="639" y="522"/>
                    </a:lnTo>
                    <a:lnTo>
                      <a:pt x="639" y="2737"/>
                    </a:lnTo>
                    <a:lnTo>
                      <a:pt x="1178" y="2737"/>
                    </a:lnTo>
                    <a:lnTo>
                      <a:pt x="1178" y="522"/>
                    </a:lnTo>
                    <a:lnTo>
                      <a:pt x="1841" y="52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57"/>
              <p:cNvSpPr/>
              <p:nvPr/>
            </p:nvSpPr>
            <p:spPr>
              <a:xfrm>
                <a:off x="3478058" y="3873661"/>
                <a:ext cx="157490" cy="158999"/>
              </a:xfrm>
              <a:custGeom>
                <a:rect b="b" l="l" r="r" t="t"/>
                <a:pathLst>
                  <a:path extrusionOk="0" h="2846" w="2819">
                    <a:moveTo>
                      <a:pt x="1" y="1"/>
                    </a:moveTo>
                    <a:lnTo>
                      <a:pt x="1" y="2846"/>
                    </a:lnTo>
                    <a:lnTo>
                      <a:pt x="519" y="2846"/>
                    </a:lnTo>
                    <a:lnTo>
                      <a:pt x="519" y="1622"/>
                    </a:lnTo>
                    <a:lnTo>
                      <a:pt x="1380" y="2807"/>
                    </a:lnTo>
                    <a:lnTo>
                      <a:pt x="1387" y="2807"/>
                    </a:lnTo>
                    <a:lnTo>
                      <a:pt x="2279" y="1541"/>
                    </a:lnTo>
                    <a:lnTo>
                      <a:pt x="2279" y="2846"/>
                    </a:lnTo>
                    <a:lnTo>
                      <a:pt x="2819" y="2846"/>
                    </a:lnTo>
                    <a:lnTo>
                      <a:pt x="2819" y="1"/>
                    </a:lnTo>
                    <a:lnTo>
                      <a:pt x="2811" y="1"/>
                    </a:lnTo>
                    <a:lnTo>
                      <a:pt x="1390" y="1964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57"/>
              <p:cNvSpPr/>
              <p:nvPr/>
            </p:nvSpPr>
            <p:spPr>
              <a:xfrm>
                <a:off x="3674882" y="3879750"/>
                <a:ext cx="101902" cy="152909"/>
              </a:xfrm>
              <a:custGeom>
                <a:rect b="b" l="l" r="r" t="t"/>
                <a:pathLst>
                  <a:path extrusionOk="0" h="2737" w="1824">
                    <a:moveTo>
                      <a:pt x="1" y="1"/>
                    </a:moveTo>
                    <a:lnTo>
                      <a:pt x="1" y="2737"/>
                    </a:lnTo>
                    <a:lnTo>
                      <a:pt x="1824" y="2737"/>
                    </a:lnTo>
                    <a:lnTo>
                      <a:pt x="1824" y="2215"/>
                    </a:lnTo>
                    <a:lnTo>
                      <a:pt x="540" y="2215"/>
                    </a:lnTo>
                    <a:lnTo>
                      <a:pt x="5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57"/>
              <p:cNvSpPr/>
              <p:nvPr/>
            </p:nvSpPr>
            <p:spPr>
              <a:xfrm>
                <a:off x="3178270" y="3729689"/>
                <a:ext cx="324478" cy="446828"/>
              </a:xfrm>
              <a:custGeom>
                <a:rect b="b" l="l" r="r" t="t"/>
                <a:pathLst>
                  <a:path extrusionOk="0" h="7998" w="5808">
                    <a:moveTo>
                      <a:pt x="5625" y="1"/>
                    </a:moveTo>
                    <a:cubicBezTo>
                      <a:pt x="5574" y="1"/>
                      <a:pt x="5524" y="25"/>
                      <a:pt x="5493" y="70"/>
                    </a:cubicBezTo>
                    <a:lnTo>
                      <a:pt x="49" y="7744"/>
                    </a:lnTo>
                    <a:cubicBezTo>
                      <a:pt x="0" y="7817"/>
                      <a:pt x="18" y="7916"/>
                      <a:pt x="88" y="7969"/>
                    </a:cubicBezTo>
                    <a:cubicBezTo>
                      <a:pt x="116" y="7990"/>
                      <a:pt x="152" y="7997"/>
                      <a:pt x="183" y="7997"/>
                    </a:cubicBezTo>
                    <a:cubicBezTo>
                      <a:pt x="233" y="7997"/>
                      <a:pt x="282" y="7976"/>
                      <a:pt x="314" y="7931"/>
                    </a:cubicBezTo>
                    <a:lnTo>
                      <a:pt x="5755" y="254"/>
                    </a:lnTo>
                    <a:cubicBezTo>
                      <a:pt x="5807" y="183"/>
                      <a:pt x="5790" y="81"/>
                      <a:pt x="5719" y="31"/>
                    </a:cubicBezTo>
                    <a:cubicBezTo>
                      <a:pt x="5691" y="11"/>
                      <a:pt x="5658" y="1"/>
                      <a:pt x="5625" y="1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57"/>
              <p:cNvSpPr/>
              <p:nvPr/>
            </p:nvSpPr>
            <p:spPr>
              <a:xfrm>
                <a:off x="3482193" y="3729689"/>
                <a:ext cx="324534" cy="446828"/>
              </a:xfrm>
              <a:custGeom>
                <a:rect b="b" l="l" r="r" t="t"/>
                <a:pathLst>
                  <a:path extrusionOk="0" h="7998" w="5809">
                    <a:moveTo>
                      <a:pt x="184" y="1"/>
                    </a:moveTo>
                    <a:cubicBezTo>
                      <a:pt x="152" y="1"/>
                      <a:pt x="120" y="11"/>
                      <a:pt x="92" y="31"/>
                    </a:cubicBezTo>
                    <a:cubicBezTo>
                      <a:pt x="19" y="81"/>
                      <a:pt x="1" y="183"/>
                      <a:pt x="53" y="254"/>
                    </a:cubicBezTo>
                    <a:lnTo>
                      <a:pt x="5495" y="7931"/>
                    </a:lnTo>
                    <a:cubicBezTo>
                      <a:pt x="5527" y="7976"/>
                      <a:pt x="5576" y="7997"/>
                      <a:pt x="5629" y="7997"/>
                    </a:cubicBezTo>
                    <a:cubicBezTo>
                      <a:pt x="5660" y="7997"/>
                      <a:pt x="5692" y="7990"/>
                      <a:pt x="5720" y="7969"/>
                    </a:cubicBezTo>
                    <a:cubicBezTo>
                      <a:pt x="5795" y="7916"/>
                      <a:pt x="5808" y="7817"/>
                      <a:pt x="5759" y="7744"/>
                    </a:cubicBezTo>
                    <a:lnTo>
                      <a:pt x="315" y="70"/>
                    </a:lnTo>
                    <a:cubicBezTo>
                      <a:pt x="284" y="25"/>
                      <a:pt x="235" y="1"/>
                      <a:pt x="184" y="1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57"/>
              <p:cNvSpPr/>
              <p:nvPr/>
            </p:nvSpPr>
            <p:spPr>
              <a:xfrm>
                <a:off x="2071409" y="2795854"/>
                <a:ext cx="971703" cy="646387"/>
              </a:xfrm>
              <a:custGeom>
                <a:rect b="b" l="l" r="r" t="t"/>
                <a:pathLst>
                  <a:path extrusionOk="0" h="11570" w="17393">
                    <a:moveTo>
                      <a:pt x="75" y="0"/>
                    </a:moveTo>
                    <a:cubicBezTo>
                      <a:pt x="36" y="0"/>
                      <a:pt x="1" y="31"/>
                      <a:pt x="1" y="70"/>
                    </a:cubicBezTo>
                    <a:lnTo>
                      <a:pt x="1" y="11496"/>
                    </a:lnTo>
                    <a:cubicBezTo>
                      <a:pt x="1" y="11534"/>
                      <a:pt x="36" y="11570"/>
                      <a:pt x="75" y="11570"/>
                    </a:cubicBezTo>
                    <a:lnTo>
                      <a:pt x="17319" y="11570"/>
                    </a:lnTo>
                    <a:cubicBezTo>
                      <a:pt x="17361" y="11570"/>
                      <a:pt x="17392" y="11534"/>
                      <a:pt x="17392" y="11496"/>
                    </a:cubicBezTo>
                    <a:lnTo>
                      <a:pt x="17392" y="70"/>
                    </a:lnTo>
                    <a:cubicBezTo>
                      <a:pt x="17392" y="31"/>
                      <a:pt x="17361" y="0"/>
                      <a:pt x="173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57"/>
              <p:cNvSpPr/>
              <p:nvPr/>
            </p:nvSpPr>
            <p:spPr>
              <a:xfrm>
                <a:off x="2314548" y="2876192"/>
                <a:ext cx="485489" cy="485489"/>
              </a:xfrm>
              <a:custGeom>
                <a:rect b="b" l="l" r="r" t="t"/>
                <a:pathLst>
                  <a:path extrusionOk="0" h="8690" w="8690">
                    <a:moveTo>
                      <a:pt x="4345" y="1"/>
                    </a:moveTo>
                    <a:cubicBezTo>
                      <a:pt x="1947" y="1"/>
                      <a:pt x="0" y="1947"/>
                      <a:pt x="0" y="4345"/>
                    </a:cubicBezTo>
                    <a:cubicBezTo>
                      <a:pt x="0" y="6743"/>
                      <a:pt x="1947" y="8689"/>
                      <a:pt x="4345" y="8689"/>
                    </a:cubicBezTo>
                    <a:cubicBezTo>
                      <a:pt x="6743" y="8689"/>
                      <a:pt x="8690" y="6743"/>
                      <a:pt x="8690" y="4345"/>
                    </a:cubicBezTo>
                    <a:cubicBezTo>
                      <a:pt x="8690" y="1947"/>
                      <a:pt x="6743" y="1"/>
                      <a:pt x="43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57"/>
              <p:cNvSpPr/>
              <p:nvPr/>
            </p:nvSpPr>
            <p:spPr>
              <a:xfrm>
                <a:off x="2501929" y="3016421"/>
                <a:ext cx="157826" cy="204978"/>
              </a:xfrm>
              <a:custGeom>
                <a:rect b="b" l="l" r="r" t="t"/>
                <a:pathLst>
                  <a:path extrusionOk="0" h="3669" w="2825">
                    <a:moveTo>
                      <a:pt x="0" y="1"/>
                    </a:moveTo>
                    <a:lnTo>
                      <a:pt x="0" y="3669"/>
                    </a:lnTo>
                    <a:lnTo>
                      <a:pt x="2825" y="19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57"/>
              <p:cNvSpPr/>
              <p:nvPr/>
            </p:nvSpPr>
            <p:spPr>
              <a:xfrm>
                <a:off x="2107668" y="2781998"/>
                <a:ext cx="899411" cy="669125"/>
              </a:xfrm>
              <a:custGeom>
                <a:rect b="b" l="l" r="r" t="t"/>
                <a:pathLst>
                  <a:path extrusionOk="0" h="11977" w="16099">
                    <a:moveTo>
                      <a:pt x="8265" y="1"/>
                    </a:moveTo>
                    <a:cubicBezTo>
                      <a:pt x="8215" y="1"/>
                      <a:pt x="8166" y="28"/>
                      <a:pt x="8140" y="71"/>
                    </a:cubicBezTo>
                    <a:lnTo>
                      <a:pt x="50" y="11726"/>
                    </a:lnTo>
                    <a:cubicBezTo>
                      <a:pt x="1" y="11797"/>
                      <a:pt x="19" y="11898"/>
                      <a:pt x="92" y="11948"/>
                    </a:cubicBezTo>
                    <a:cubicBezTo>
                      <a:pt x="119" y="11967"/>
                      <a:pt x="151" y="11976"/>
                      <a:pt x="183" y="11976"/>
                    </a:cubicBezTo>
                    <a:cubicBezTo>
                      <a:pt x="234" y="11976"/>
                      <a:pt x="284" y="11953"/>
                      <a:pt x="315" y="11909"/>
                    </a:cubicBezTo>
                    <a:lnTo>
                      <a:pt x="8267" y="449"/>
                    </a:lnTo>
                    <a:lnTo>
                      <a:pt x="15781" y="11906"/>
                    </a:lnTo>
                    <a:cubicBezTo>
                      <a:pt x="15809" y="11952"/>
                      <a:pt x="15862" y="11976"/>
                      <a:pt x="15915" y="11976"/>
                    </a:cubicBezTo>
                    <a:cubicBezTo>
                      <a:pt x="15944" y="11976"/>
                      <a:pt x="15975" y="11969"/>
                      <a:pt x="16003" y="11952"/>
                    </a:cubicBezTo>
                    <a:cubicBezTo>
                      <a:pt x="16077" y="11903"/>
                      <a:pt x="16099" y="11804"/>
                      <a:pt x="16049" y="11726"/>
                    </a:cubicBezTo>
                    <a:lnTo>
                      <a:pt x="8404" y="75"/>
                    </a:lnTo>
                    <a:cubicBezTo>
                      <a:pt x="8376" y="29"/>
                      <a:pt x="8327" y="1"/>
                      <a:pt x="8274" y="1"/>
                    </a:cubicBezTo>
                    <a:cubicBezTo>
                      <a:pt x="8271" y="1"/>
                      <a:pt x="8268" y="1"/>
                      <a:pt x="8265" y="1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4" name="Google Shape;424;p57"/>
              <p:cNvGrpSpPr/>
              <p:nvPr/>
            </p:nvGrpSpPr>
            <p:grpSpPr>
              <a:xfrm>
                <a:off x="345265" y="1252307"/>
                <a:ext cx="3519152" cy="3487629"/>
                <a:chOff x="345250" y="704450"/>
                <a:chExt cx="3912342" cy="3877297"/>
              </a:xfrm>
            </p:grpSpPr>
            <p:sp>
              <p:nvSpPr>
                <p:cNvPr id="425" name="Google Shape;425;p57"/>
                <p:cNvSpPr/>
                <p:nvPr/>
              </p:nvSpPr>
              <p:spPr>
                <a:xfrm>
                  <a:off x="1412357" y="704450"/>
                  <a:ext cx="256338" cy="792680"/>
                </a:xfrm>
                <a:custGeom>
                  <a:rect b="b" l="l" r="r" t="t"/>
                  <a:pathLst>
                    <a:path extrusionOk="0" h="12762" w="4127">
                      <a:moveTo>
                        <a:pt x="2159" y="1231"/>
                      </a:moveTo>
                      <a:lnTo>
                        <a:pt x="3778" y="12438"/>
                      </a:lnTo>
                      <a:lnTo>
                        <a:pt x="357" y="12438"/>
                      </a:lnTo>
                      <a:lnTo>
                        <a:pt x="2159" y="1231"/>
                      </a:lnTo>
                      <a:close/>
                      <a:moveTo>
                        <a:pt x="2165" y="0"/>
                      </a:moveTo>
                      <a:cubicBezTo>
                        <a:pt x="2088" y="0"/>
                        <a:pt x="2022" y="60"/>
                        <a:pt x="2007" y="137"/>
                      </a:cubicBezTo>
                      <a:lnTo>
                        <a:pt x="12" y="12575"/>
                      </a:lnTo>
                      <a:cubicBezTo>
                        <a:pt x="1" y="12620"/>
                        <a:pt x="15" y="12667"/>
                        <a:pt x="46" y="12705"/>
                      </a:cubicBezTo>
                      <a:cubicBezTo>
                        <a:pt x="78" y="12741"/>
                        <a:pt x="121" y="12762"/>
                        <a:pt x="170" y="12762"/>
                      </a:cubicBezTo>
                      <a:lnTo>
                        <a:pt x="3961" y="12762"/>
                      </a:lnTo>
                      <a:cubicBezTo>
                        <a:pt x="4010" y="12762"/>
                        <a:pt x="4053" y="12741"/>
                        <a:pt x="4084" y="12705"/>
                      </a:cubicBezTo>
                      <a:cubicBezTo>
                        <a:pt x="4112" y="12670"/>
                        <a:pt x="4126" y="12625"/>
                        <a:pt x="4120" y="12575"/>
                      </a:cubicBezTo>
                      <a:lnTo>
                        <a:pt x="2325" y="142"/>
                      </a:lnTo>
                      <a:cubicBezTo>
                        <a:pt x="2314" y="60"/>
                        <a:pt x="2247" y="4"/>
                        <a:pt x="216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57"/>
                <p:cNvSpPr/>
                <p:nvPr/>
              </p:nvSpPr>
              <p:spPr>
                <a:xfrm>
                  <a:off x="1426209" y="1689195"/>
                  <a:ext cx="224102" cy="2892517"/>
                </a:xfrm>
                <a:custGeom>
                  <a:rect b="b" l="l" r="r" t="t"/>
                  <a:pathLst>
                    <a:path extrusionOk="0" h="46569" w="3608">
                      <a:moveTo>
                        <a:pt x="3286" y="321"/>
                      </a:moveTo>
                      <a:lnTo>
                        <a:pt x="3286" y="46248"/>
                      </a:lnTo>
                      <a:lnTo>
                        <a:pt x="324" y="46248"/>
                      </a:lnTo>
                      <a:lnTo>
                        <a:pt x="324" y="321"/>
                      </a:lnTo>
                      <a:close/>
                      <a:moveTo>
                        <a:pt x="162" y="0"/>
                      </a:moveTo>
                      <a:cubicBezTo>
                        <a:pt x="74" y="0"/>
                        <a:pt x="0" y="71"/>
                        <a:pt x="0" y="159"/>
                      </a:cubicBezTo>
                      <a:lnTo>
                        <a:pt x="0" y="46407"/>
                      </a:lnTo>
                      <a:cubicBezTo>
                        <a:pt x="0" y="46495"/>
                        <a:pt x="74" y="46569"/>
                        <a:pt x="162" y="46569"/>
                      </a:cubicBezTo>
                      <a:lnTo>
                        <a:pt x="3449" y="46569"/>
                      </a:lnTo>
                      <a:cubicBezTo>
                        <a:pt x="3537" y="46569"/>
                        <a:pt x="3607" y="46495"/>
                        <a:pt x="3607" y="46407"/>
                      </a:cubicBezTo>
                      <a:lnTo>
                        <a:pt x="3607" y="159"/>
                      </a:lnTo>
                      <a:cubicBezTo>
                        <a:pt x="3607" y="71"/>
                        <a:pt x="3537" y="0"/>
                        <a:pt x="34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57"/>
                <p:cNvSpPr/>
                <p:nvPr/>
              </p:nvSpPr>
              <p:spPr>
                <a:xfrm>
                  <a:off x="1425277" y="4356465"/>
                  <a:ext cx="227208" cy="225282"/>
                </a:xfrm>
                <a:custGeom>
                  <a:rect b="b" l="l" r="r" t="t"/>
                  <a:pathLst>
                    <a:path extrusionOk="0" h="3627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6" y="3609"/>
                        <a:pt x="135" y="3627"/>
                        <a:pt x="177" y="3627"/>
                      </a:cubicBezTo>
                      <a:cubicBezTo>
                        <a:pt x="219" y="3627"/>
                        <a:pt x="258" y="3609"/>
                        <a:pt x="290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57"/>
                <p:cNvSpPr/>
                <p:nvPr/>
              </p:nvSpPr>
              <p:spPr>
                <a:xfrm>
                  <a:off x="1425277" y="4356465"/>
                  <a:ext cx="227208" cy="225282"/>
                </a:xfrm>
                <a:custGeom>
                  <a:rect b="b" l="l" r="r" t="t"/>
                  <a:pathLst>
                    <a:path extrusionOk="0" h="3627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396" y="3609"/>
                        <a:pt x="3439" y="3627"/>
                        <a:pt x="3481" y="3627"/>
                      </a:cubicBezTo>
                      <a:cubicBezTo>
                        <a:pt x="3520" y="3627"/>
                        <a:pt x="3562" y="3609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57"/>
                <p:cNvSpPr/>
                <p:nvPr/>
              </p:nvSpPr>
              <p:spPr>
                <a:xfrm>
                  <a:off x="1425277" y="4151367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3480" y="1"/>
                      </a:moveTo>
                      <a:cubicBezTo>
                        <a:pt x="3439" y="1"/>
                        <a:pt x="3398" y="16"/>
                        <a:pt x="3368" y="46"/>
                      </a:cubicBezTo>
                      <a:lnTo>
                        <a:pt x="64" y="3350"/>
                      </a:lnTo>
                      <a:cubicBezTo>
                        <a:pt x="1" y="3413"/>
                        <a:pt x="1" y="3516"/>
                        <a:pt x="64" y="3579"/>
                      </a:cubicBezTo>
                      <a:cubicBezTo>
                        <a:pt x="96" y="3610"/>
                        <a:pt x="135" y="3625"/>
                        <a:pt x="177" y="3625"/>
                      </a:cubicBezTo>
                      <a:cubicBezTo>
                        <a:pt x="219" y="3625"/>
                        <a:pt x="258" y="3610"/>
                        <a:pt x="290" y="3579"/>
                      </a:cubicBezTo>
                      <a:lnTo>
                        <a:pt x="3594" y="275"/>
                      </a:lnTo>
                      <a:cubicBezTo>
                        <a:pt x="3658" y="212"/>
                        <a:pt x="3658" y="109"/>
                        <a:pt x="3594" y="46"/>
                      </a:cubicBezTo>
                      <a:cubicBezTo>
                        <a:pt x="3563" y="16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57"/>
                <p:cNvSpPr/>
                <p:nvPr/>
              </p:nvSpPr>
              <p:spPr>
                <a:xfrm>
                  <a:off x="1425277" y="4151367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177" y="1"/>
                      </a:moveTo>
                      <a:cubicBezTo>
                        <a:pt x="137" y="1"/>
                        <a:pt x="96" y="16"/>
                        <a:pt x="64" y="46"/>
                      </a:cubicBezTo>
                      <a:cubicBezTo>
                        <a:pt x="1" y="109"/>
                        <a:pt x="1" y="212"/>
                        <a:pt x="64" y="275"/>
                      </a:cubicBezTo>
                      <a:lnTo>
                        <a:pt x="3368" y="3579"/>
                      </a:lnTo>
                      <a:cubicBezTo>
                        <a:pt x="3396" y="3610"/>
                        <a:pt x="3439" y="3625"/>
                        <a:pt x="3481" y="3625"/>
                      </a:cubicBezTo>
                      <a:cubicBezTo>
                        <a:pt x="3520" y="3625"/>
                        <a:pt x="3562" y="3610"/>
                        <a:pt x="3594" y="3579"/>
                      </a:cubicBezTo>
                      <a:cubicBezTo>
                        <a:pt x="3658" y="3516"/>
                        <a:pt x="3658" y="3413"/>
                        <a:pt x="3594" y="3350"/>
                      </a:cubicBezTo>
                      <a:lnTo>
                        <a:pt x="290" y="46"/>
                      </a:lnTo>
                      <a:cubicBezTo>
                        <a:pt x="259" y="16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57"/>
                <p:cNvSpPr/>
                <p:nvPr/>
              </p:nvSpPr>
              <p:spPr>
                <a:xfrm>
                  <a:off x="1425277" y="3946206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49"/>
                      </a:lnTo>
                      <a:cubicBezTo>
                        <a:pt x="1" y="3412"/>
                        <a:pt x="1" y="3515"/>
                        <a:pt x="64" y="3578"/>
                      </a:cubicBezTo>
                      <a:cubicBezTo>
                        <a:pt x="96" y="3609"/>
                        <a:pt x="135" y="3624"/>
                        <a:pt x="177" y="3624"/>
                      </a:cubicBezTo>
                      <a:cubicBezTo>
                        <a:pt x="219" y="3624"/>
                        <a:pt x="258" y="3609"/>
                        <a:pt x="290" y="3578"/>
                      </a:cubicBezTo>
                      <a:lnTo>
                        <a:pt x="3594" y="274"/>
                      </a:lnTo>
                      <a:cubicBezTo>
                        <a:pt x="3658" y="210"/>
                        <a:pt x="3658" y="108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57"/>
                <p:cNvSpPr/>
                <p:nvPr/>
              </p:nvSpPr>
              <p:spPr>
                <a:xfrm>
                  <a:off x="1425277" y="3946206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08"/>
                        <a:pt x="1" y="210"/>
                        <a:pt x="64" y="274"/>
                      </a:cubicBezTo>
                      <a:lnTo>
                        <a:pt x="3368" y="3578"/>
                      </a:lnTo>
                      <a:cubicBezTo>
                        <a:pt x="3396" y="3609"/>
                        <a:pt x="3439" y="3624"/>
                        <a:pt x="3481" y="3624"/>
                      </a:cubicBezTo>
                      <a:cubicBezTo>
                        <a:pt x="3520" y="3624"/>
                        <a:pt x="3562" y="3609"/>
                        <a:pt x="3594" y="3578"/>
                      </a:cubicBezTo>
                      <a:cubicBezTo>
                        <a:pt x="3658" y="3515"/>
                        <a:pt x="3658" y="3412"/>
                        <a:pt x="3594" y="3349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57"/>
                <p:cNvSpPr/>
                <p:nvPr/>
              </p:nvSpPr>
              <p:spPr>
                <a:xfrm>
                  <a:off x="1425277" y="3740984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2"/>
                        <a:pt x="1" y="3514"/>
                        <a:pt x="64" y="3578"/>
                      </a:cubicBezTo>
                      <a:cubicBezTo>
                        <a:pt x="96" y="3609"/>
                        <a:pt x="135" y="3624"/>
                        <a:pt x="177" y="3624"/>
                      </a:cubicBezTo>
                      <a:cubicBezTo>
                        <a:pt x="219" y="3624"/>
                        <a:pt x="258" y="3609"/>
                        <a:pt x="290" y="3578"/>
                      </a:cubicBezTo>
                      <a:lnTo>
                        <a:pt x="3594" y="273"/>
                      </a:lnTo>
                      <a:cubicBezTo>
                        <a:pt x="3658" y="210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57"/>
                <p:cNvSpPr/>
                <p:nvPr/>
              </p:nvSpPr>
              <p:spPr>
                <a:xfrm>
                  <a:off x="1425277" y="3740984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0"/>
                        <a:pt x="64" y="273"/>
                      </a:cubicBezTo>
                      <a:lnTo>
                        <a:pt x="3368" y="3578"/>
                      </a:lnTo>
                      <a:cubicBezTo>
                        <a:pt x="3396" y="3609"/>
                        <a:pt x="3439" y="3624"/>
                        <a:pt x="3481" y="3624"/>
                      </a:cubicBezTo>
                      <a:cubicBezTo>
                        <a:pt x="3520" y="3624"/>
                        <a:pt x="3562" y="3609"/>
                        <a:pt x="3594" y="3578"/>
                      </a:cubicBezTo>
                      <a:cubicBezTo>
                        <a:pt x="3658" y="3514"/>
                        <a:pt x="3658" y="3412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57"/>
                <p:cNvSpPr/>
                <p:nvPr/>
              </p:nvSpPr>
              <p:spPr>
                <a:xfrm>
                  <a:off x="1425277" y="3535762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4"/>
                        <a:pt x="64" y="3577"/>
                      </a:cubicBezTo>
                      <a:cubicBezTo>
                        <a:pt x="96" y="3609"/>
                        <a:pt x="135" y="3627"/>
                        <a:pt x="177" y="3627"/>
                      </a:cubicBezTo>
                      <a:cubicBezTo>
                        <a:pt x="219" y="3627"/>
                        <a:pt x="258" y="3609"/>
                        <a:pt x="290" y="3577"/>
                      </a:cubicBezTo>
                      <a:lnTo>
                        <a:pt x="3594" y="276"/>
                      </a:lnTo>
                      <a:cubicBezTo>
                        <a:pt x="3658" y="213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57"/>
                <p:cNvSpPr/>
                <p:nvPr/>
              </p:nvSpPr>
              <p:spPr>
                <a:xfrm>
                  <a:off x="1425277" y="3535762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3"/>
                        <a:pt x="64" y="276"/>
                      </a:cubicBezTo>
                      <a:lnTo>
                        <a:pt x="3368" y="3577"/>
                      </a:lnTo>
                      <a:cubicBezTo>
                        <a:pt x="3396" y="3609"/>
                        <a:pt x="3439" y="3627"/>
                        <a:pt x="3481" y="3627"/>
                      </a:cubicBezTo>
                      <a:cubicBezTo>
                        <a:pt x="3520" y="3627"/>
                        <a:pt x="3562" y="3609"/>
                        <a:pt x="3594" y="3577"/>
                      </a:cubicBezTo>
                      <a:cubicBezTo>
                        <a:pt x="3658" y="3514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57"/>
                <p:cNvSpPr/>
                <p:nvPr/>
              </p:nvSpPr>
              <p:spPr>
                <a:xfrm>
                  <a:off x="1425277" y="3330477"/>
                  <a:ext cx="227208" cy="225406"/>
                </a:xfrm>
                <a:custGeom>
                  <a:rect b="b" l="l" r="r" t="t"/>
                  <a:pathLst>
                    <a:path extrusionOk="0" h="3629" w="3658">
                      <a:moveTo>
                        <a:pt x="3480" y="1"/>
                      </a:moveTo>
                      <a:cubicBezTo>
                        <a:pt x="3439" y="1"/>
                        <a:pt x="3398" y="16"/>
                        <a:pt x="3368" y="48"/>
                      </a:cubicBezTo>
                      <a:lnTo>
                        <a:pt x="64" y="3353"/>
                      </a:lnTo>
                      <a:cubicBezTo>
                        <a:pt x="1" y="3416"/>
                        <a:pt x="1" y="3518"/>
                        <a:pt x="64" y="3581"/>
                      </a:cubicBezTo>
                      <a:cubicBezTo>
                        <a:pt x="96" y="3610"/>
                        <a:pt x="135" y="3628"/>
                        <a:pt x="177" y="3628"/>
                      </a:cubicBezTo>
                      <a:cubicBezTo>
                        <a:pt x="219" y="3628"/>
                        <a:pt x="258" y="3610"/>
                        <a:pt x="290" y="3581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2"/>
                        <a:pt x="3594" y="48"/>
                      </a:cubicBezTo>
                      <a:cubicBezTo>
                        <a:pt x="3563" y="16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57"/>
                <p:cNvSpPr/>
                <p:nvPr/>
              </p:nvSpPr>
              <p:spPr>
                <a:xfrm>
                  <a:off x="1425277" y="3330477"/>
                  <a:ext cx="227208" cy="225406"/>
                </a:xfrm>
                <a:custGeom>
                  <a:rect b="b" l="l" r="r" t="t"/>
                  <a:pathLst>
                    <a:path extrusionOk="0" h="3629" w="3658">
                      <a:moveTo>
                        <a:pt x="177" y="1"/>
                      </a:moveTo>
                      <a:cubicBezTo>
                        <a:pt x="137" y="1"/>
                        <a:pt x="96" y="16"/>
                        <a:pt x="64" y="48"/>
                      </a:cubicBezTo>
                      <a:cubicBezTo>
                        <a:pt x="1" y="112"/>
                        <a:pt x="1" y="214"/>
                        <a:pt x="64" y="277"/>
                      </a:cubicBezTo>
                      <a:lnTo>
                        <a:pt x="3368" y="3581"/>
                      </a:lnTo>
                      <a:cubicBezTo>
                        <a:pt x="3396" y="3610"/>
                        <a:pt x="3439" y="3628"/>
                        <a:pt x="3481" y="3628"/>
                      </a:cubicBezTo>
                      <a:cubicBezTo>
                        <a:pt x="3520" y="3628"/>
                        <a:pt x="3562" y="3610"/>
                        <a:pt x="3594" y="3581"/>
                      </a:cubicBezTo>
                      <a:cubicBezTo>
                        <a:pt x="3658" y="3518"/>
                        <a:pt x="3658" y="3416"/>
                        <a:pt x="3594" y="3353"/>
                      </a:cubicBezTo>
                      <a:lnTo>
                        <a:pt x="290" y="48"/>
                      </a:lnTo>
                      <a:cubicBezTo>
                        <a:pt x="259" y="16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57"/>
                <p:cNvSpPr/>
                <p:nvPr/>
              </p:nvSpPr>
              <p:spPr>
                <a:xfrm>
                  <a:off x="1425277" y="3125441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3480" y="0"/>
                      </a:moveTo>
                      <a:cubicBezTo>
                        <a:pt x="3439" y="0"/>
                        <a:pt x="3398" y="15"/>
                        <a:pt x="3368" y="45"/>
                      </a:cubicBezTo>
                      <a:lnTo>
                        <a:pt x="64" y="3349"/>
                      </a:lnTo>
                      <a:cubicBezTo>
                        <a:pt x="1" y="3413"/>
                        <a:pt x="1" y="3515"/>
                        <a:pt x="64" y="3578"/>
                      </a:cubicBezTo>
                      <a:cubicBezTo>
                        <a:pt x="96" y="3611"/>
                        <a:pt x="135" y="3624"/>
                        <a:pt x="177" y="3624"/>
                      </a:cubicBezTo>
                      <a:cubicBezTo>
                        <a:pt x="219" y="3624"/>
                        <a:pt x="258" y="3611"/>
                        <a:pt x="290" y="3578"/>
                      </a:cubicBezTo>
                      <a:lnTo>
                        <a:pt x="3594" y="274"/>
                      </a:lnTo>
                      <a:cubicBezTo>
                        <a:pt x="3658" y="211"/>
                        <a:pt x="3658" y="109"/>
                        <a:pt x="3594" y="45"/>
                      </a:cubicBezTo>
                      <a:cubicBezTo>
                        <a:pt x="3563" y="15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57"/>
                <p:cNvSpPr/>
                <p:nvPr/>
              </p:nvSpPr>
              <p:spPr>
                <a:xfrm>
                  <a:off x="1425277" y="3125441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177" y="0"/>
                      </a:moveTo>
                      <a:cubicBezTo>
                        <a:pt x="137" y="0"/>
                        <a:pt x="96" y="15"/>
                        <a:pt x="64" y="45"/>
                      </a:cubicBezTo>
                      <a:cubicBezTo>
                        <a:pt x="1" y="109"/>
                        <a:pt x="1" y="211"/>
                        <a:pt x="64" y="274"/>
                      </a:cubicBezTo>
                      <a:lnTo>
                        <a:pt x="3368" y="3578"/>
                      </a:lnTo>
                      <a:cubicBezTo>
                        <a:pt x="3396" y="3611"/>
                        <a:pt x="3439" y="3624"/>
                        <a:pt x="3481" y="3624"/>
                      </a:cubicBezTo>
                      <a:cubicBezTo>
                        <a:pt x="3520" y="3624"/>
                        <a:pt x="3562" y="3611"/>
                        <a:pt x="3594" y="3578"/>
                      </a:cubicBezTo>
                      <a:cubicBezTo>
                        <a:pt x="3658" y="3515"/>
                        <a:pt x="3658" y="3413"/>
                        <a:pt x="3594" y="3349"/>
                      </a:cubicBezTo>
                      <a:lnTo>
                        <a:pt x="290" y="45"/>
                      </a:lnTo>
                      <a:cubicBezTo>
                        <a:pt x="259" y="15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57"/>
                <p:cNvSpPr/>
                <p:nvPr/>
              </p:nvSpPr>
              <p:spPr>
                <a:xfrm>
                  <a:off x="1425277" y="2920219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3480" y="1"/>
                      </a:moveTo>
                      <a:cubicBezTo>
                        <a:pt x="3439" y="1"/>
                        <a:pt x="3398" y="17"/>
                        <a:pt x="3368" y="48"/>
                      </a:cubicBezTo>
                      <a:lnTo>
                        <a:pt x="64" y="3349"/>
                      </a:lnTo>
                      <a:cubicBezTo>
                        <a:pt x="1" y="3413"/>
                        <a:pt x="1" y="3515"/>
                        <a:pt x="64" y="3578"/>
                      </a:cubicBezTo>
                      <a:cubicBezTo>
                        <a:pt x="96" y="3611"/>
                        <a:pt x="135" y="3624"/>
                        <a:pt x="177" y="3624"/>
                      </a:cubicBezTo>
                      <a:cubicBezTo>
                        <a:pt x="219" y="3624"/>
                        <a:pt x="258" y="3611"/>
                        <a:pt x="290" y="3578"/>
                      </a:cubicBezTo>
                      <a:lnTo>
                        <a:pt x="3594" y="274"/>
                      </a:lnTo>
                      <a:cubicBezTo>
                        <a:pt x="3658" y="211"/>
                        <a:pt x="3658" y="109"/>
                        <a:pt x="3594" y="48"/>
                      </a:cubicBezTo>
                      <a:cubicBezTo>
                        <a:pt x="3563" y="17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57"/>
                <p:cNvSpPr/>
                <p:nvPr/>
              </p:nvSpPr>
              <p:spPr>
                <a:xfrm>
                  <a:off x="1425277" y="2920219"/>
                  <a:ext cx="227208" cy="225158"/>
                </a:xfrm>
                <a:custGeom>
                  <a:rect b="b" l="l" r="r" t="t"/>
                  <a:pathLst>
                    <a:path extrusionOk="0" h="3625" w="3658">
                      <a:moveTo>
                        <a:pt x="177" y="1"/>
                      </a:moveTo>
                      <a:cubicBezTo>
                        <a:pt x="137" y="1"/>
                        <a:pt x="96" y="17"/>
                        <a:pt x="64" y="48"/>
                      </a:cubicBezTo>
                      <a:cubicBezTo>
                        <a:pt x="1" y="109"/>
                        <a:pt x="1" y="211"/>
                        <a:pt x="64" y="274"/>
                      </a:cubicBezTo>
                      <a:lnTo>
                        <a:pt x="3368" y="3578"/>
                      </a:lnTo>
                      <a:cubicBezTo>
                        <a:pt x="3396" y="3611"/>
                        <a:pt x="3439" y="3624"/>
                        <a:pt x="3481" y="3624"/>
                      </a:cubicBezTo>
                      <a:cubicBezTo>
                        <a:pt x="3520" y="3624"/>
                        <a:pt x="3562" y="3611"/>
                        <a:pt x="3594" y="3578"/>
                      </a:cubicBezTo>
                      <a:cubicBezTo>
                        <a:pt x="3658" y="3515"/>
                        <a:pt x="3658" y="3413"/>
                        <a:pt x="3594" y="3349"/>
                      </a:cubicBezTo>
                      <a:lnTo>
                        <a:pt x="290" y="48"/>
                      </a:lnTo>
                      <a:cubicBezTo>
                        <a:pt x="259" y="17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57"/>
                <p:cNvSpPr/>
                <p:nvPr/>
              </p:nvSpPr>
              <p:spPr>
                <a:xfrm>
                  <a:off x="1425277" y="2714996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1"/>
                      </a:moveTo>
                      <a:cubicBezTo>
                        <a:pt x="3439" y="1"/>
                        <a:pt x="3398" y="17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3"/>
                        <a:pt x="1" y="3515"/>
                        <a:pt x="64" y="3578"/>
                      </a:cubicBezTo>
                      <a:cubicBezTo>
                        <a:pt x="96" y="3610"/>
                        <a:pt x="135" y="3628"/>
                        <a:pt x="177" y="3628"/>
                      </a:cubicBezTo>
                      <a:cubicBezTo>
                        <a:pt x="219" y="3628"/>
                        <a:pt x="258" y="3610"/>
                        <a:pt x="290" y="3578"/>
                      </a:cubicBezTo>
                      <a:lnTo>
                        <a:pt x="3594" y="274"/>
                      </a:lnTo>
                      <a:cubicBezTo>
                        <a:pt x="3658" y="214"/>
                        <a:pt x="3658" y="112"/>
                        <a:pt x="3594" y="48"/>
                      </a:cubicBezTo>
                      <a:cubicBezTo>
                        <a:pt x="3563" y="17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57"/>
                <p:cNvSpPr/>
                <p:nvPr/>
              </p:nvSpPr>
              <p:spPr>
                <a:xfrm>
                  <a:off x="1425277" y="2714996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7" y="1"/>
                      </a:moveTo>
                      <a:cubicBezTo>
                        <a:pt x="137" y="1"/>
                        <a:pt x="96" y="17"/>
                        <a:pt x="64" y="48"/>
                      </a:cubicBezTo>
                      <a:cubicBezTo>
                        <a:pt x="1" y="112"/>
                        <a:pt x="1" y="214"/>
                        <a:pt x="64" y="274"/>
                      </a:cubicBezTo>
                      <a:lnTo>
                        <a:pt x="3368" y="3578"/>
                      </a:lnTo>
                      <a:cubicBezTo>
                        <a:pt x="3396" y="3610"/>
                        <a:pt x="3439" y="3628"/>
                        <a:pt x="3481" y="3628"/>
                      </a:cubicBezTo>
                      <a:cubicBezTo>
                        <a:pt x="3520" y="3628"/>
                        <a:pt x="3562" y="3610"/>
                        <a:pt x="3594" y="3578"/>
                      </a:cubicBezTo>
                      <a:cubicBezTo>
                        <a:pt x="3658" y="3515"/>
                        <a:pt x="3658" y="3413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7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57"/>
                <p:cNvSpPr/>
                <p:nvPr/>
              </p:nvSpPr>
              <p:spPr>
                <a:xfrm>
                  <a:off x="1425277" y="2509774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1"/>
                      </a:moveTo>
                      <a:cubicBezTo>
                        <a:pt x="3439" y="1"/>
                        <a:pt x="3398" y="17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6"/>
                        <a:pt x="1" y="3518"/>
                        <a:pt x="64" y="3578"/>
                      </a:cubicBezTo>
                      <a:cubicBezTo>
                        <a:pt x="96" y="3610"/>
                        <a:pt x="135" y="3628"/>
                        <a:pt x="177" y="3628"/>
                      </a:cubicBezTo>
                      <a:cubicBezTo>
                        <a:pt x="219" y="3628"/>
                        <a:pt x="258" y="3610"/>
                        <a:pt x="290" y="3578"/>
                      </a:cubicBezTo>
                      <a:lnTo>
                        <a:pt x="3594" y="278"/>
                      </a:lnTo>
                      <a:cubicBezTo>
                        <a:pt x="3658" y="214"/>
                        <a:pt x="3658" y="112"/>
                        <a:pt x="3594" y="48"/>
                      </a:cubicBezTo>
                      <a:cubicBezTo>
                        <a:pt x="3563" y="17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57"/>
                <p:cNvSpPr/>
                <p:nvPr/>
              </p:nvSpPr>
              <p:spPr>
                <a:xfrm>
                  <a:off x="1425277" y="2509774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7" y="1"/>
                      </a:moveTo>
                      <a:cubicBezTo>
                        <a:pt x="137" y="1"/>
                        <a:pt x="96" y="17"/>
                        <a:pt x="64" y="48"/>
                      </a:cubicBezTo>
                      <a:cubicBezTo>
                        <a:pt x="1" y="112"/>
                        <a:pt x="1" y="214"/>
                        <a:pt x="64" y="278"/>
                      </a:cubicBezTo>
                      <a:lnTo>
                        <a:pt x="3368" y="3578"/>
                      </a:lnTo>
                      <a:cubicBezTo>
                        <a:pt x="3396" y="3610"/>
                        <a:pt x="3439" y="3628"/>
                        <a:pt x="3481" y="3628"/>
                      </a:cubicBezTo>
                      <a:cubicBezTo>
                        <a:pt x="3520" y="3628"/>
                        <a:pt x="3562" y="3610"/>
                        <a:pt x="3594" y="3578"/>
                      </a:cubicBezTo>
                      <a:cubicBezTo>
                        <a:pt x="3658" y="3518"/>
                        <a:pt x="3658" y="3416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7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57"/>
                <p:cNvSpPr/>
                <p:nvPr/>
              </p:nvSpPr>
              <p:spPr>
                <a:xfrm>
                  <a:off x="1425277" y="2304551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1"/>
                      </a:moveTo>
                      <a:cubicBezTo>
                        <a:pt x="3439" y="1"/>
                        <a:pt x="3398" y="17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6"/>
                        <a:pt x="1" y="3518"/>
                        <a:pt x="64" y="3582"/>
                      </a:cubicBezTo>
                      <a:cubicBezTo>
                        <a:pt x="96" y="3610"/>
                        <a:pt x="135" y="3628"/>
                        <a:pt x="177" y="3628"/>
                      </a:cubicBezTo>
                      <a:cubicBezTo>
                        <a:pt x="219" y="3628"/>
                        <a:pt x="258" y="3610"/>
                        <a:pt x="290" y="3582"/>
                      </a:cubicBezTo>
                      <a:lnTo>
                        <a:pt x="3594" y="278"/>
                      </a:lnTo>
                      <a:cubicBezTo>
                        <a:pt x="3658" y="214"/>
                        <a:pt x="3658" y="112"/>
                        <a:pt x="3594" y="48"/>
                      </a:cubicBezTo>
                      <a:cubicBezTo>
                        <a:pt x="3563" y="17"/>
                        <a:pt x="3521" y="1"/>
                        <a:pt x="34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57"/>
                <p:cNvSpPr/>
                <p:nvPr/>
              </p:nvSpPr>
              <p:spPr>
                <a:xfrm>
                  <a:off x="1425277" y="2304551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7" y="1"/>
                      </a:moveTo>
                      <a:cubicBezTo>
                        <a:pt x="137" y="1"/>
                        <a:pt x="96" y="17"/>
                        <a:pt x="64" y="48"/>
                      </a:cubicBezTo>
                      <a:cubicBezTo>
                        <a:pt x="1" y="112"/>
                        <a:pt x="1" y="214"/>
                        <a:pt x="64" y="278"/>
                      </a:cubicBezTo>
                      <a:lnTo>
                        <a:pt x="3368" y="3582"/>
                      </a:lnTo>
                      <a:cubicBezTo>
                        <a:pt x="3396" y="3610"/>
                        <a:pt x="3439" y="3628"/>
                        <a:pt x="3481" y="3628"/>
                      </a:cubicBezTo>
                      <a:cubicBezTo>
                        <a:pt x="3520" y="3628"/>
                        <a:pt x="3562" y="3610"/>
                        <a:pt x="3594" y="3582"/>
                      </a:cubicBezTo>
                      <a:cubicBezTo>
                        <a:pt x="3658" y="3518"/>
                        <a:pt x="3658" y="3416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7"/>
                        <a:pt x="218" y="1"/>
                        <a:pt x="1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57"/>
                <p:cNvSpPr/>
                <p:nvPr/>
              </p:nvSpPr>
              <p:spPr>
                <a:xfrm>
                  <a:off x="1425277" y="2099577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48"/>
                      </a:lnTo>
                      <a:cubicBezTo>
                        <a:pt x="1" y="3412"/>
                        <a:pt x="1" y="3514"/>
                        <a:pt x="64" y="3578"/>
                      </a:cubicBezTo>
                      <a:cubicBezTo>
                        <a:pt x="96" y="3609"/>
                        <a:pt x="135" y="3624"/>
                        <a:pt x="177" y="3624"/>
                      </a:cubicBezTo>
                      <a:cubicBezTo>
                        <a:pt x="219" y="3624"/>
                        <a:pt x="258" y="3609"/>
                        <a:pt x="290" y="3578"/>
                      </a:cubicBezTo>
                      <a:lnTo>
                        <a:pt x="3594" y="273"/>
                      </a:lnTo>
                      <a:cubicBezTo>
                        <a:pt x="3658" y="209"/>
                        <a:pt x="3658" y="108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57"/>
                <p:cNvSpPr/>
                <p:nvPr/>
              </p:nvSpPr>
              <p:spPr>
                <a:xfrm>
                  <a:off x="1425277" y="2099577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08"/>
                        <a:pt x="1" y="209"/>
                        <a:pt x="64" y="273"/>
                      </a:cubicBezTo>
                      <a:lnTo>
                        <a:pt x="3368" y="3578"/>
                      </a:lnTo>
                      <a:cubicBezTo>
                        <a:pt x="3396" y="3609"/>
                        <a:pt x="3439" y="3624"/>
                        <a:pt x="3481" y="3624"/>
                      </a:cubicBezTo>
                      <a:cubicBezTo>
                        <a:pt x="3520" y="3624"/>
                        <a:pt x="3562" y="3609"/>
                        <a:pt x="3594" y="3578"/>
                      </a:cubicBezTo>
                      <a:cubicBezTo>
                        <a:pt x="3658" y="3514"/>
                        <a:pt x="3658" y="3412"/>
                        <a:pt x="3594" y="3348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57"/>
                <p:cNvSpPr/>
                <p:nvPr/>
              </p:nvSpPr>
              <p:spPr>
                <a:xfrm>
                  <a:off x="1425277" y="1894355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2"/>
                        <a:pt x="1" y="3513"/>
                        <a:pt x="64" y="3577"/>
                      </a:cubicBezTo>
                      <a:cubicBezTo>
                        <a:pt x="96" y="3609"/>
                        <a:pt x="135" y="3623"/>
                        <a:pt x="177" y="3623"/>
                      </a:cubicBezTo>
                      <a:cubicBezTo>
                        <a:pt x="219" y="3623"/>
                        <a:pt x="258" y="3609"/>
                        <a:pt x="290" y="3577"/>
                      </a:cubicBezTo>
                      <a:lnTo>
                        <a:pt x="3594" y="273"/>
                      </a:lnTo>
                      <a:cubicBezTo>
                        <a:pt x="3658" y="209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57"/>
                <p:cNvSpPr/>
                <p:nvPr/>
              </p:nvSpPr>
              <p:spPr>
                <a:xfrm>
                  <a:off x="1425277" y="1894355"/>
                  <a:ext cx="227208" cy="225096"/>
                </a:xfrm>
                <a:custGeom>
                  <a:rect b="b" l="l" r="r" t="t"/>
                  <a:pathLst>
                    <a:path extrusionOk="0" h="3624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09"/>
                        <a:pt x="64" y="273"/>
                      </a:cubicBezTo>
                      <a:lnTo>
                        <a:pt x="3368" y="3577"/>
                      </a:lnTo>
                      <a:cubicBezTo>
                        <a:pt x="3396" y="3609"/>
                        <a:pt x="3439" y="3623"/>
                        <a:pt x="3481" y="3623"/>
                      </a:cubicBezTo>
                      <a:cubicBezTo>
                        <a:pt x="3520" y="3623"/>
                        <a:pt x="3562" y="3609"/>
                        <a:pt x="3594" y="3577"/>
                      </a:cubicBezTo>
                      <a:cubicBezTo>
                        <a:pt x="3658" y="3513"/>
                        <a:pt x="3658" y="3412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57"/>
                <p:cNvSpPr/>
                <p:nvPr/>
              </p:nvSpPr>
              <p:spPr>
                <a:xfrm>
                  <a:off x="1425277" y="1689070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3"/>
                      </a:lnTo>
                      <a:cubicBezTo>
                        <a:pt x="1" y="3416"/>
                        <a:pt x="1" y="3514"/>
                        <a:pt x="64" y="3578"/>
                      </a:cubicBezTo>
                      <a:cubicBezTo>
                        <a:pt x="96" y="3610"/>
                        <a:pt x="135" y="3628"/>
                        <a:pt x="177" y="3628"/>
                      </a:cubicBezTo>
                      <a:cubicBezTo>
                        <a:pt x="219" y="3628"/>
                        <a:pt x="258" y="3610"/>
                        <a:pt x="290" y="3578"/>
                      </a:cubicBezTo>
                      <a:lnTo>
                        <a:pt x="3594" y="274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57"/>
                <p:cNvSpPr/>
                <p:nvPr/>
              </p:nvSpPr>
              <p:spPr>
                <a:xfrm>
                  <a:off x="1425277" y="1689070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7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4"/>
                      </a:cubicBezTo>
                      <a:lnTo>
                        <a:pt x="3368" y="3578"/>
                      </a:lnTo>
                      <a:cubicBezTo>
                        <a:pt x="3396" y="3610"/>
                        <a:pt x="3439" y="3628"/>
                        <a:pt x="3481" y="3628"/>
                      </a:cubicBezTo>
                      <a:cubicBezTo>
                        <a:pt x="3520" y="3628"/>
                        <a:pt x="3562" y="3610"/>
                        <a:pt x="3594" y="3578"/>
                      </a:cubicBezTo>
                      <a:cubicBezTo>
                        <a:pt x="3658" y="3514"/>
                        <a:pt x="3658" y="3416"/>
                        <a:pt x="3594" y="3353"/>
                      </a:cubicBezTo>
                      <a:lnTo>
                        <a:pt x="290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57"/>
                <p:cNvSpPr/>
                <p:nvPr/>
              </p:nvSpPr>
              <p:spPr>
                <a:xfrm>
                  <a:off x="346120" y="1483972"/>
                  <a:ext cx="3911473" cy="224164"/>
                </a:xfrm>
                <a:custGeom>
                  <a:rect b="b" l="l" r="r" t="t"/>
                  <a:pathLst>
                    <a:path extrusionOk="0" h="3609" w="62974">
                      <a:moveTo>
                        <a:pt x="59108" y="321"/>
                      </a:moveTo>
                      <a:lnTo>
                        <a:pt x="62381" y="3286"/>
                      </a:lnTo>
                      <a:lnTo>
                        <a:pt x="322" y="3286"/>
                      </a:lnTo>
                      <a:lnTo>
                        <a:pt x="322" y="321"/>
                      </a:lnTo>
                      <a:close/>
                      <a:moveTo>
                        <a:pt x="162" y="0"/>
                      </a:moveTo>
                      <a:cubicBezTo>
                        <a:pt x="74" y="0"/>
                        <a:pt x="1" y="70"/>
                        <a:pt x="1" y="159"/>
                      </a:cubicBezTo>
                      <a:lnTo>
                        <a:pt x="1" y="3446"/>
                      </a:lnTo>
                      <a:cubicBezTo>
                        <a:pt x="1" y="3534"/>
                        <a:pt x="74" y="3608"/>
                        <a:pt x="162" y="3608"/>
                      </a:cubicBezTo>
                      <a:lnTo>
                        <a:pt x="62797" y="3608"/>
                      </a:lnTo>
                      <a:cubicBezTo>
                        <a:pt x="62864" y="3608"/>
                        <a:pt x="62924" y="3566"/>
                        <a:pt x="62949" y="3506"/>
                      </a:cubicBezTo>
                      <a:cubicBezTo>
                        <a:pt x="62973" y="3442"/>
                        <a:pt x="62956" y="3371"/>
                        <a:pt x="62906" y="3325"/>
                      </a:cubicBezTo>
                      <a:lnTo>
                        <a:pt x="59277" y="43"/>
                      </a:lnTo>
                      <a:cubicBezTo>
                        <a:pt x="59250" y="15"/>
                        <a:pt x="59211" y="0"/>
                        <a:pt x="591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57"/>
                <p:cNvSpPr/>
                <p:nvPr/>
              </p:nvSpPr>
              <p:spPr>
                <a:xfrm>
                  <a:off x="345933" y="704512"/>
                  <a:ext cx="2854442" cy="1004670"/>
                </a:xfrm>
                <a:custGeom>
                  <a:rect b="b" l="l" r="r" t="t"/>
                  <a:pathLst>
                    <a:path extrusionOk="0" h="16175" w="45956">
                      <a:moveTo>
                        <a:pt x="19333" y="1"/>
                      </a:moveTo>
                      <a:cubicBezTo>
                        <a:pt x="19302" y="1"/>
                        <a:pt x="19272" y="10"/>
                        <a:pt x="19246" y="27"/>
                      </a:cubicBezTo>
                      <a:lnTo>
                        <a:pt x="77" y="12574"/>
                      </a:lnTo>
                      <a:cubicBezTo>
                        <a:pt x="35" y="12603"/>
                        <a:pt x="11" y="12645"/>
                        <a:pt x="4" y="12694"/>
                      </a:cubicBezTo>
                      <a:cubicBezTo>
                        <a:pt x="0" y="12740"/>
                        <a:pt x="17" y="12789"/>
                        <a:pt x="53" y="12824"/>
                      </a:cubicBezTo>
                      <a:lnTo>
                        <a:pt x="3354" y="16125"/>
                      </a:lnTo>
                      <a:cubicBezTo>
                        <a:pt x="3386" y="16157"/>
                        <a:pt x="3428" y="16174"/>
                        <a:pt x="3470" y="16174"/>
                      </a:cubicBezTo>
                      <a:cubicBezTo>
                        <a:pt x="3508" y="16174"/>
                        <a:pt x="3551" y="16157"/>
                        <a:pt x="3583" y="16125"/>
                      </a:cubicBezTo>
                      <a:cubicBezTo>
                        <a:pt x="3646" y="16065"/>
                        <a:pt x="3646" y="15962"/>
                        <a:pt x="3583" y="15899"/>
                      </a:cubicBezTo>
                      <a:lnTo>
                        <a:pt x="419" y="12736"/>
                      </a:lnTo>
                      <a:lnTo>
                        <a:pt x="19349" y="345"/>
                      </a:lnTo>
                      <a:lnTo>
                        <a:pt x="45701" y="12856"/>
                      </a:lnTo>
                      <a:cubicBezTo>
                        <a:pt x="45723" y="12866"/>
                        <a:pt x="45746" y="12870"/>
                        <a:pt x="45769" y="12870"/>
                      </a:cubicBezTo>
                      <a:cubicBezTo>
                        <a:pt x="45830" y="12870"/>
                        <a:pt x="45888" y="12838"/>
                        <a:pt x="45916" y="12779"/>
                      </a:cubicBezTo>
                      <a:cubicBezTo>
                        <a:pt x="45955" y="12697"/>
                        <a:pt x="45920" y="12603"/>
                        <a:pt x="45838" y="12564"/>
                      </a:cubicBezTo>
                      <a:lnTo>
                        <a:pt x="19406" y="17"/>
                      </a:lnTo>
                      <a:cubicBezTo>
                        <a:pt x="19382" y="6"/>
                        <a:pt x="19357" y="1"/>
                        <a:pt x="193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57"/>
                <p:cNvSpPr/>
                <p:nvPr/>
              </p:nvSpPr>
              <p:spPr>
                <a:xfrm>
                  <a:off x="345250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79" y="0"/>
                      </a:moveTo>
                      <a:cubicBezTo>
                        <a:pt x="3438" y="0"/>
                        <a:pt x="3396" y="16"/>
                        <a:pt x="3365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2" y="3610"/>
                        <a:pt x="134" y="3627"/>
                        <a:pt x="176" y="3627"/>
                      </a:cubicBezTo>
                      <a:cubicBezTo>
                        <a:pt x="215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2" y="16"/>
                        <a:pt x="3521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57"/>
                <p:cNvSpPr/>
                <p:nvPr/>
              </p:nvSpPr>
              <p:spPr>
                <a:xfrm>
                  <a:off x="550286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178" y="0"/>
                      </a:moveTo>
                      <a:cubicBezTo>
                        <a:pt x="137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42" y="3627"/>
                        <a:pt x="3481" y="3627"/>
                      </a:cubicBezTo>
                      <a:cubicBezTo>
                        <a:pt x="3523" y="3627"/>
                        <a:pt x="3566" y="3610"/>
                        <a:pt x="3597" y="3578"/>
                      </a:cubicBezTo>
                      <a:cubicBezTo>
                        <a:pt x="3657" y="3518"/>
                        <a:pt x="3657" y="3415"/>
                        <a:pt x="3597" y="3352"/>
                      </a:cubicBezTo>
                      <a:lnTo>
                        <a:pt x="293" y="48"/>
                      </a:lnTo>
                      <a:cubicBezTo>
                        <a:pt x="261" y="16"/>
                        <a:pt x="220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57"/>
                <p:cNvSpPr/>
                <p:nvPr/>
              </p:nvSpPr>
              <p:spPr>
                <a:xfrm>
                  <a:off x="550286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3482" y="0"/>
                      </a:moveTo>
                      <a:cubicBezTo>
                        <a:pt x="3441" y="0"/>
                        <a:pt x="3399" y="16"/>
                        <a:pt x="3368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6" y="3610"/>
                        <a:pt x="138" y="3627"/>
                        <a:pt x="180" y="3627"/>
                      </a:cubicBezTo>
                      <a:cubicBezTo>
                        <a:pt x="218" y="3627"/>
                        <a:pt x="261" y="3610"/>
                        <a:pt x="293" y="3578"/>
                      </a:cubicBezTo>
                      <a:lnTo>
                        <a:pt x="3597" y="277"/>
                      </a:lnTo>
                      <a:cubicBezTo>
                        <a:pt x="3657" y="214"/>
                        <a:pt x="3657" y="111"/>
                        <a:pt x="3597" y="48"/>
                      </a:cubicBezTo>
                      <a:cubicBezTo>
                        <a:pt x="3565" y="16"/>
                        <a:pt x="3524" y="0"/>
                        <a:pt x="34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57"/>
                <p:cNvSpPr/>
                <p:nvPr/>
              </p:nvSpPr>
              <p:spPr>
                <a:xfrm>
                  <a:off x="755509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178" y="0"/>
                      </a:moveTo>
                      <a:cubicBezTo>
                        <a:pt x="137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39" y="3627"/>
                        <a:pt x="3481" y="3627"/>
                      </a:cubicBezTo>
                      <a:cubicBezTo>
                        <a:pt x="3523" y="3627"/>
                        <a:pt x="3562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93" y="48"/>
                      </a:lnTo>
                      <a:cubicBezTo>
                        <a:pt x="261" y="16"/>
                        <a:pt x="220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57"/>
                <p:cNvSpPr/>
                <p:nvPr/>
              </p:nvSpPr>
              <p:spPr>
                <a:xfrm>
                  <a:off x="755509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3482" y="0"/>
                      </a:moveTo>
                      <a:cubicBezTo>
                        <a:pt x="3441" y="0"/>
                        <a:pt x="3399" y="16"/>
                        <a:pt x="3368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6" y="3610"/>
                        <a:pt x="138" y="3627"/>
                        <a:pt x="177" y="3627"/>
                      </a:cubicBezTo>
                      <a:cubicBezTo>
                        <a:pt x="219" y="3627"/>
                        <a:pt x="262" y="3610"/>
                        <a:pt x="293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3" y="16"/>
                        <a:pt x="3523" y="0"/>
                        <a:pt x="34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57"/>
                <p:cNvSpPr/>
                <p:nvPr/>
              </p:nvSpPr>
              <p:spPr>
                <a:xfrm>
                  <a:off x="960731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178" y="0"/>
                      </a:moveTo>
                      <a:cubicBezTo>
                        <a:pt x="137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39" y="3627"/>
                        <a:pt x="3481" y="3627"/>
                      </a:cubicBezTo>
                      <a:cubicBezTo>
                        <a:pt x="3523" y="3627"/>
                        <a:pt x="3562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9" y="16"/>
                        <a:pt x="219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57"/>
                <p:cNvSpPr/>
                <p:nvPr/>
              </p:nvSpPr>
              <p:spPr>
                <a:xfrm>
                  <a:off x="960731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3479" y="0"/>
                      </a:moveTo>
                      <a:cubicBezTo>
                        <a:pt x="3438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6" y="3610"/>
                        <a:pt x="135" y="3627"/>
                        <a:pt x="177" y="3627"/>
                      </a:cubicBezTo>
                      <a:cubicBezTo>
                        <a:pt x="219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2" y="16"/>
                        <a:pt x="3520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57"/>
                <p:cNvSpPr/>
                <p:nvPr/>
              </p:nvSpPr>
              <p:spPr>
                <a:xfrm>
                  <a:off x="1165954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5" y="0"/>
                      </a:moveTo>
                      <a:cubicBezTo>
                        <a:pt x="134" y="0"/>
                        <a:pt x="94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5" y="3578"/>
                      </a:lnTo>
                      <a:cubicBezTo>
                        <a:pt x="3396" y="3610"/>
                        <a:pt x="3439" y="3627"/>
                        <a:pt x="3481" y="3627"/>
                      </a:cubicBezTo>
                      <a:cubicBezTo>
                        <a:pt x="3520" y="3627"/>
                        <a:pt x="3562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6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57"/>
                <p:cNvSpPr/>
                <p:nvPr/>
              </p:nvSpPr>
              <p:spPr>
                <a:xfrm>
                  <a:off x="1165954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79" y="0"/>
                      </a:moveTo>
                      <a:cubicBezTo>
                        <a:pt x="3438" y="0"/>
                        <a:pt x="3397" y="16"/>
                        <a:pt x="3365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6" y="3610"/>
                        <a:pt x="135" y="3627"/>
                        <a:pt x="177" y="3627"/>
                      </a:cubicBezTo>
                      <a:cubicBezTo>
                        <a:pt x="219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2" y="16"/>
                        <a:pt x="3521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57"/>
                <p:cNvSpPr/>
                <p:nvPr/>
              </p:nvSpPr>
              <p:spPr>
                <a:xfrm>
                  <a:off x="1371176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5" y="0"/>
                      </a:moveTo>
                      <a:cubicBezTo>
                        <a:pt x="134" y="0"/>
                        <a:pt x="93" y="16"/>
                        <a:pt x="61" y="48"/>
                      </a:cubicBezTo>
                      <a:cubicBezTo>
                        <a:pt x="1" y="111"/>
                        <a:pt x="1" y="214"/>
                        <a:pt x="61" y="277"/>
                      </a:cubicBezTo>
                      <a:lnTo>
                        <a:pt x="3365" y="3578"/>
                      </a:lnTo>
                      <a:cubicBezTo>
                        <a:pt x="3396" y="3610"/>
                        <a:pt x="3439" y="3627"/>
                        <a:pt x="3478" y="3627"/>
                      </a:cubicBezTo>
                      <a:cubicBezTo>
                        <a:pt x="3520" y="3627"/>
                        <a:pt x="3562" y="3610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7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57"/>
                <p:cNvSpPr/>
                <p:nvPr/>
              </p:nvSpPr>
              <p:spPr>
                <a:xfrm>
                  <a:off x="1371176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0"/>
                      </a:moveTo>
                      <a:cubicBezTo>
                        <a:pt x="3438" y="0"/>
                        <a:pt x="3397" y="16"/>
                        <a:pt x="3365" y="48"/>
                      </a:cubicBezTo>
                      <a:lnTo>
                        <a:pt x="61" y="3352"/>
                      </a:lnTo>
                      <a:cubicBezTo>
                        <a:pt x="1" y="3415"/>
                        <a:pt x="1" y="3518"/>
                        <a:pt x="61" y="3578"/>
                      </a:cubicBezTo>
                      <a:cubicBezTo>
                        <a:pt x="92" y="3610"/>
                        <a:pt x="135" y="3627"/>
                        <a:pt x="177" y="3627"/>
                      </a:cubicBezTo>
                      <a:cubicBezTo>
                        <a:pt x="216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3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57"/>
                <p:cNvSpPr/>
                <p:nvPr/>
              </p:nvSpPr>
              <p:spPr>
                <a:xfrm>
                  <a:off x="1576213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9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399" y="3610"/>
                        <a:pt x="3442" y="3627"/>
                        <a:pt x="3481" y="3627"/>
                      </a:cubicBezTo>
                      <a:cubicBezTo>
                        <a:pt x="3523" y="3627"/>
                        <a:pt x="3565" y="3610"/>
                        <a:pt x="3597" y="3578"/>
                      </a:cubicBezTo>
                      <a:cubicBezTo>
                        <a:pt x="3658" y="3518"/>
                        <a:pt x="3658" y="3415"/>
                        <a:pt x="3597" y="3352"/>
                      </a:cubicBezTo>
                      <a:lnTo>
                        <a:pt x="293" y="48"/>
                      </a:lnTo>
                      <a:cubicBezTo>
                        <a:pt x="262" y="16"/>
                        <a:pt x="220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57"/>
                <p:cNvSpPr/>
                <p:nvPr/>
              </p:nvSpPr>
              <p:spPr>
                <a:xfrm>
                  <a:off x="1576213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3" y="0"/>
                      </a:moveTo>
                      <a:cubicBezTo>
                        <a:pt x="3441" y="0"/>
                        <a:pt x="3400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5" y="3610"/>
                        <a:pt x="138" y="3627"/>
                        <a:pt x="177" y="3627"/>
                      </a:cubicBezTo>
                      <a:cubicBezTo>
                        <a:pt x="219" y="3627"/>
                        <a:pt x="261" y="3610"/>
                        <a:pt x="293" y="3578"/>
                      </a:cubicBezTo>
                      <a:lnTo>
                        <a:pt x="3597" y="277"/>
                      </a:lnTo>
                      <a:cubicBezTo>
                        <a:pt x="3658" y="214"/>
                        <a:pt x="3658" y="111"/>
                        <a:pt x="3597" y="48"/>
                      </a:cubicBezTo>
                      <a:cubicBezTo>
                        <a:pt x="3566" y="16"/>
                        <a:pt x="3524" y="0"/>
                        <a:pt x="34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57"/>
                <p:cNvSpPr/>
                <p:nvPr/>
              </p:nvSpPr>
              <p:spPr>
                <a:xfrm>
                  <a:off x="1781435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9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38" y="3627"/>
                        <a:pt x="3481" y="3627"/>
                      </a:cubicBezTo>
                      <a:cubicBezTo>
                        <a:pt x="3523" y="3627"/>
                        <a:pt x="3562" y="3610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3" y="48"/>
                      </a:lnTo>
                      <a:cubicBezTo>
                        <a:pt x="262" y="16"/>
                        <a:pt x="220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57"/>
                <p:cNvSpPr/>
                <p:nvPr/>
              </p:nvSpPr>
              <p:spPr>
                <a:xfrm>
                  <a:off x="1781435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2" y="0"/>
                      </a:moveTo>
                      <a:cubicBezTo>
                        <a:pt x="3441" y="0"/>
                        <a:pt x="3400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5" y="3610"/>
                        <a:pt x="138" y="3627"/>
                        <a:pt x="177" y="3627"/>
                      </a:cubicBezTo>
                      <a:cubicBezTo>
                        <a:pt x="219" y="3627"/>
                        <a:pt x="261" y="3610"/>
                        <a:pt x="293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4" y="16"/>
                        <a:pt x="3523" y="0"/>
                        <a:pt x="34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57"/>
                <p:cNvSpPr/>
                <p:nvPr/>
              </p:nvSpPr>
              <p:spPr>
                <a:xfrm>
                  <a:off x="1986658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8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39" y="3627"/>
                        <a:pt x="3481" y="3627"/>
                      </a:cubicBezTo>
                      <a:cubicBezTo>
                        <a:pt x="3524" y="3627"/>
                        <a:pt x="3562" y="3610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60" y="16"/>
                        <a:pt x="219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57"/>
                <p:cNvSpPr/>
                <p:nvPr/>
              </p:nvSpPr>
              <p:spPr>
                <a:xfrm>
                  <a:off x="1986658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0" y="0"/>
                      </a:moveTo>
                      <a:cubicBezTo>
                        <a:pt x="3439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6" y="3610"/>
                        <a:pt x="134" y="3627"/>
                        <a:pt x="177" y="3627"/>
                      </a:cubicBezTo>
                      <a:cubicBezTo>
                        <a:pt x="219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2" y="16"/>
                        <a:pt x="3521" y="0"/>
                        <a:pt x="34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57"/>
                <p:cNvSpPr/>
                <p:nvPr/>
              </p:nvSpPr>
              <p:spPr>
                <a:xfrm>
                  <a:off x="2191880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6" y="0"/>
                      </a:moveTo>
                      <a:cubicBezTo>
                        <a:pt x="135" y="0"/>
                        <a:pt x="94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5" y="3578"/>
                      </a:lnTo>
                      <a:cubicBezTo>
                        <a:pt x="3397" y="3610"/>
                        <a:pt x="3439" y="3627"/>
                        <a:pt x="3481" y="3627"/>
                      </a:cubicBezTo>
                      <a:cubicBezTo>
                        <a:pt x="3520" y="3627"/>
                        <a:pt x="3563" y="3610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7" y="0"/>
                        <a:pt x="1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57"/>
                <p:cNvSpPr/>
                <p:nvPr/>
              </p:nvSpPr>
              <p:spPr>
                <a:xfrm>
                  <a:off x="2191880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79" y="0"/>
                      </a:moveTo>
                      <a:cubicBezTo>
                        <a:pt x="3438" y="0"/>
                        <a:pt x="3396" y="16"/>
                        <a:pt x="3365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6" y="3610"/>
                        <a:pt x="135" y="3627"/>
                        <a:pt x="177" y="3627"/>
                      </a:cubicBezTo>
                      <a:cubicBezTo>
                        <a:pt x="220" y="3627"/>
                        <a:pt x="258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2" y="16"/>
                        <a:pt x="3521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57"/>
                <p:cNvSpPr/>
                <p:nvPr/>
              </p:nvSpPr>
              <p:spPr>
                <a:xfrm>
                  <a:off x="2397103" y="1483848"/>
                  <a:ext cx="227021" cy="225344"/>
                </a:xfrm>
                <a:custGeom>
                  <a:rect b="b" l="l" r="r" t="t"/>
                  <a:pathLst>
                    <a:path extrusionOk="0" h="3628" w="3655">
                      <a:moveTo>
                        <a:pt x="175" y="0"/>
                      </a:moveTo>
                      <a:cubicBezTo>
                        <a:pt x="134" y="0"/>
                        <a:pt x="92" y="16"/>
                        <a:pt x="61" y="48"/>
                      </a:cubicBezTo>
                      <a:cubicBezTo>
                        <a:pt x="1" y="111"/>
                        <a:pt x="1" y="214"/>
                        <a:pt x="61" y="277"/>
                      </a:cubicBezTo>
                      <a:lnTo>
                        <a:pt x="3365" y="3578"/>
                      </a:lnTo>
                      <a:cubicBezTo>
                        <a:pt x="3397" y="3610"/>
                        <a:pt x="3439" y="3627"/>
                        <a:pt x="3478" y="3627"/>
                      </a:cubicBezTo>
                      <a:cubicBezTo>
                        <a:pt x="3520" y="3627"/>
                        <a:pt x="3563" y="3610"/>
                        <a:pt x="3594" y="3578"/>
                      </a:cubicBezTo>
                      <a:cubicBezTo>
                        <a:pt x="3654" y="3518"/>
                        <a:pt x="3654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7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57"/>
                <p:cNvSpPr/>
                <p:nvPr/>
              </p:nvSpPr>
              <p:spPr>
                <a:xfrm>
                  <a:off x="2397103" y="1483848"/>
                  <a:ext cx="227021" cy="225344"/>
                </a:xfrm>
                <a:custGeom>
                  <a:rect b="b" l="l" r="r" t="t"/>
                  <a:pathLst>
                    <a:path extrusionOk="0" h="3628" w="3655">
                      <a:moveTo>
                        <a:pt x="3479" y="0"/>
                      </a:moveTo>
                      <a:cubicBezTo>
                        <a:pt x="3438" y="0"/>
                        <a:pt x="3396" y="16"/>
                        <a:pt x="3365" y="48"/>
                      </a:cubicBezTo>
                      <a:lnTo>
                        <a:pt x="61" y="3352"/>
                      </a:lnTo>
                      <a:cubicBezTo>
                        <a:pt x="1" y="3415"/>
                        <a:pt x="1" y="3518"/>
                        <a:pt x="61" y="3578"/>
                      </a:cubicBezTo>
                      <a:cubicBezTo>
                        <a:pt x="93" y="3610"/>
                        <a:pt x="135" y="3627"/>
                        <a:pt x="177" y="3627"/>
                      </a:cubicBezTo>
                      <a:cubicBezTo>
                        <a:pt x="216" y="3627"/>
                        <a:pt x="259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4" y="214"/>
                        <a:pt x="3654" y="111"/>
                        <a:pt x="3594" y="48"/>
                      </a:cubicBezTo>
                      <a:cubicBezTo>
                        <a:pt x="3562" y="16"/>
                        <a:pt x="3521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57"/>
                <p:cNvSpPr/>
                <p:nvPr/>
              </p:nvSpPr>
              <p:spPr>
                <a:xfrm>
                  <a:off x="2602139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8" y="0"/>
                      </a:moveTo>
                      <a:cubicBezTo>
                        <a:pt x="137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9" y="3578"/>
                      </a:lnTo>
                      <a:cubicBezTo>
                        <a:pt x="3400" y="3610"/>
                        <a:pt x="3442" y="3627"/>
                        <a:pt x="3481" y="3627"/>
                      </a:cubicBezTo>
                      <a:cubicBezTo>
                        <a:pt x="3523" y="3627"/>
                        <a:pt x="3566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93" y="48"/>
                      </a:lnTo>
                      <a:cubicBezTo>
                        <a:pt x="261" y="16"/>
                        <a:pt x="220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57"/>
                <p:cNvSpPr/>
                <p:nvPr/>
              </p:nvSpPr>
              <p:spPr>
                <a:xfrm>
                  <a:off x="2602139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2" y="0"/>
                      </a:moveTo>
                      <a:cubicBezTo>
                        <a:pt x="3442" y="0"/>
                        <a:pt x="3400" y="16"/>
                        <a:pt x="3369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6" y="3610"/>
                        <a:pt x="138" y="3627"/>
                        <a:pt x="177" y="3627"/>
                      </a:cubicBezTo>
                      <a:cubicBezTo>
                        <a:pt x="219" y="3627"/>
                        <a:pt x="262" y="3610"/>
                        <a:pt x="293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4" y="16"/>
                        <a:pt x="3523" y="0"/>
                        <a:pt x="34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57"/>
                <p:cNvSpPr/>
                <p:nvPr/>
              </p:nvSpPr>
              <p:spPr>
                <a:xfrm>
                  <a:off x="2807423" y="1483848"/>
                  <a:ext cx="227145" cy="225344"/>
                </a:xfrm>
                <a:custGeom>
                  <a:rect b="b" l="l" r="r" t="t"/>
                  <a:pathLst>
                    <a:path extrusionOk="0" h="3628" w="3657">
                      <a:moveTo>
                        <a:pt x="177" y="0"/>
                      </a:moveTo>
                      <a:cubicBezTo>
                        <a:pt x="137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399" y="3610"/>
                        <a:pt x="3438" y="3627"/>
                        <a:pt x="3480" y="3627"/>
                      </a:cubicBezTo>
                      <a:cubicBezTo>
                        <a:pt x="3522" y="3627"/>
                        <a:pt x="3561" y="3610"/>
                        <a:pt x="3593" y="3578"/>
                      </a:cubicBezTo>
                      <a:cubicBezTo>
                        <a:pt x="3656" y="3518"/>
                        <a:pt x="3656" y="3415"/>
                        <a:pt x="3593" y="3352"/>
                      </a:cubicBezTo>
                      <a:lnTo>
                        <a:pt x="289" y="48"/>
                      </a:lnTo>
                      <a:cubicBezTo>
                        <a:pt x="259" y="16"/>
                        <a:pt x="218" y="0"/>
                        <a:pt x="1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57"/>
                <p:cNvSpPr/>
                <p:nvPr/>
              </p:nvSpPr>
              <p:spPr>
                <a:xfrm>
                  <a:off x="3012646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6" y="0"/>
                      </a:moveTo>
                      <a:cubicBezTo>
                        <a:pt x="136" y="0"/>
                        <a:pt x="95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396" y="3610"/>
                        <a:pt x="3438" y="3627"/>
                        <a:pt x="3480" y="3627"/>
                      </a:cubicBezTo>
                      <a:cubicBezTo>
                        <a:pt x="3519" y="3627"/>
                        <a:pt x="3561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89" y="48"/>
                      </a:lnTo>
                      <a:cubicBezTo>
                        <a:pt x="257" y="16"/>
                        <a:pt x="217" y="0"/>
                        <a:pt x="1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57"/>
                <p:cNvSpPr/>
                <p:nvPr/>
              </p:nvSpPr>
              <p:spPr>
                <a:xfrm>
                  <a:off x="3012646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79" y="0"/>
                      </a:moveTo>
                      <a:cubicBezTo>
                        <a:pt x="3438" y="0"/>
                        <a:pt x="3398" y="16"/>
                        <a:pt x="3368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5" y="3610"/>
                        <a:pt x="134" y="3627"/>
                        <a:pt x="176" y="3627"/>
                      </a:cubicBezTo>
                      <a:cubicBezTo>
                        <a:pt x="218" y="3627"/>
                        <a:pt x="257" y="3610"/>
                        <a:pt x="289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2" y="16"/>
                        <a:pt x="3520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57"/>
                <p:cNvSpPr/>
                <p:nvPr/>
              </p:nvSpPr>
              <p:spPr>
                <a:xfrm>
                  <a:off x="3217869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5" y="0"/>
                      </a:moveTo>
                      <a:cubicBezTo>
                        <a:pt x="134" y="0"/>
                        <a:pt x="94" y="16"/>
                        <a:pt x="64" y="48"/>
                      </a:cubicBezTo>
                      <a:cubicBezTo>
                        <a:pt x="0" y="111"/>
                        <a:pt x="0" y="214"/>
                        <a:pt x="64" y="277"/>
                      </a:cubicBezTo>
                      <a:lnTo>
                        <a:pt x="3364" y="3578"/>
                      </a:lnTo>
                      <a:cubicBezTo>
                        <a:pt x="3396" y="3610"/>
                        <a:pt x="3438" y="3627"/>
                        <a:pt x="3480" y="3627"/>
                      </a:cubicBezTo>
                      <a:cubicBezTo>
                        <a:pt x="3519" y="3627"/>
                        <a:pt x="3561" y="3610"/>
                        <a:pt x="3594" y="3578"/>
                      </a:cubicBezTo>
                      <a:cubicBezTo>
                        <a:pt x="3657" y="3518"/>
                        <a:pt x="3657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6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57"/>
                <p:cNvSpPr/>
                <p:nvPr/>
              </p:nvSpPr>
              <p:spPr>
                <a:xfrm>
                  <a:off x="3217869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79" y="0"/>
                      </a:moveTo>
                      <a:cubicBezTo>
                        <a:pt x="3437" y="0"/>
                        <a:pt x="3396" y="16"/>
                        <a:pt x="3364" y="48"/>
                      </a:cubicBezTo>
                      <a:lnTo>
                        <a:pt x="64" y="3352"/>
                      </a:lnTo>
                      <a:cubicBezTo>
                        <a:pt x="0" y="3415"/>
                        <a:pt x="0" y="3518"/>
                        <a:pt x="64" y="3578"/>
                      </a:cubicBezTo>
                      <a:cubicBezTo>
                        <a:pt x="92" y="3610"/>
                        <a:pt x="134" y="3627"/>
                        <a:pt x="176" y="3627"/>
                      </a:cubicBezTo>
                      <a:cubicBezTo>
                        <a:pt x="215" y="3627"/>
                        <a:pt x="257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7" y="214"/>
                        <a:pt x="3657" y="111"/>
                        <a:pt x="3594" y="48"/>
                      </a:cubicBezTo>
                      <a:cubicBezTo>
                        <a:pt x="3562" y="16"/>
                        <a:pt x="3520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57"/>
                <p:cNvSpPr/>
                <p:nvPr/>
              </p:nvSpPr>
              <p:spPr>
                <a:xfrm>
                  <a:off x="3423091" y="1483848"/>
                  <a:ext cx="226959" cy="225344"/>
                </a:xfrm>
                <a:custGeom>
                  <a:rect b="b" l="l" r="r" t="t"/>
                  <a:pathLst>
                    <a:path extrusionOk="0" h="3628" w="3654">
                      <a:moveTo>
                        <a:pt x="175" y="0"/>
                      </a:moveTo>
                      <a:cubicBezTo>
                        <a:pt x="133" y="0"/>
                        <a:pt x="92" y="16"/>
                        <a:pt x="60" y="48"/>
                      </a:cubicBezTo>
                      <a:cubicBezTo>
                        <a:pt x="0" y="111"/>
                        <a:pt x="0" y="214"/>
                        <a:pt x="60" y="277"/>
                      </a:cubicBezTo>
                      <a:lnTo>
                        <a:pt x="3364" y="3578"/>
                      </a:lnTo>
                      <a:cubicBezTo>
                        <a:pt x="3396" y="3610"/>
                        <a:pt x="3439" y="3627"/>
                        <a:pt x="3477" y="3627"/>
                      </a:cubicBezTo>
                      <a:cubicBezTo>
                        <a:pt x="3519" y="3627"/>
                        <a:pt x="3561" y="3610"/>
                        <a:pt x="3594" y="3578"/>
                      </a:cubicBezTo>
                      <a:cubicBezTo>
                        <a:pt x="3654" y="3518"/>
                        <a:pt x="3654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58" y="16"/>
                        <a:pt x="216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57"/>
                <p:cNvSpPr/>
                <p:nvPr/>
              </p:nvSpPr>
              <p:spPr>
                <a:xfrm>
                  <a:off x="3423091" y="1483848"/>
                  <a:ext cx="226959" cy="225344"/>
                </a:xfrm>
                <a:custGeom>
                  <a:rect b="b" l="l" r="r" t="t"/>
                  <a:pathLst>
                    <a:path extrusionOk="0" h="3628" w="3654">
                      <a:moveTo>
                        <a:pt x="3479" y="0"/>
                      </a:moveTo>
                      <a:cubicBezTo>
                        <a:pt x="3437" y="0"/>
                        <a:pt x="3396" y="16"/>
                        <a:pt x="3364" y="48"/>
                      </a:cubicBezTo>
                      <a:lnTo>
                        <a:pt x="60" y="3352"/>
                      </a:lnTo>
                      <a:cubicBezTo>
                        <a:pt x="0" y="3415"/>
                        <a:pt x="0" y="3518"/>
                        <a:pt x="60" y="3578"/>
                      </a:cubicBezTo>
                      <a:cubicBezTo>
                        <a:pt x="92" y="3610"/>
                        <a:pt x="134" y="3627"/>
                        <a:pt x="176" y="3627"/>
                      </a:cubicBezTo>
                      <a:cubicBezTo>
                        <a:pt x="215" y="3627"/>
                        <a:pt x="257" y="3610"/>
                        <a:pt x="290" y="3578"/>
                      </a:cubicBezTo>
                      <a:lnTo>
                        <a:pt x="3594" y="277"/>
                      </a:lnTo>
                      <a:cubicBezTo>
                        <a:pt x="3654" y="214"/>
                        <a:pt x="3654" y="111"/>
                        <a:pt x="3594" y="48"/>
                      </a:cubicBezTo>
                      <a:cubicBezTo>
                        <a:pt x="3562" y="16"/>
                        <a:pt x="3520" y="0"/>
                        <a:pt x="3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57"/>
                <p:cNvSpPr/>
                <p:nvPr/>
              </p:nvSpPr>
              <p:spPr>
                <a:xfrm>
                  <a:off x="3628065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3482" y="0"/>
                      </a:moveTo>
                      <a:cubicBezTo>
                        <a:pt x="3441" y="0"/>
                        <a:pt x="3400" y="16"/>
                        <a:pt x="3368" y="48"/>
                      </a:cubicBezTo>
                      <a:lnTo>
                        <a:pt x="64" y="3352"/>
                      </a:lnTo>
                      <a:cubicBezTo>
                        <a:pt x="1" y="3415"/>
                        <a:pt x="1" y="3518"/>
                        <a:pt x="64" y="3578"/>
                      </a:cubicBezTo>
                      <a:cubicBezTo>
                        <a:pt x="96" y="3610"/>
                        <a:pt x="139" y="3627"/>
                        <a:pt x="177" y="3627"/>
                      </a:cubicBezTo>
                      <a:cubicBezTo>
                        <a:pt x="219" y="3627"/>
                        <a:pt x="261" y="3610"/>
                        <a:pt x="294" y="3578"/>
                      </a:cubicBezTo>
                      <a:lnTo>
                        <a:pt x="3594" y="277"/>
                      </a:lnTo>
                      <a:cubicBezTo>
                        <a:pt x="3658" y="214"/>
                        <a:pt x="3658" y="111"/>
                        <a:pt x="3594" y="48"/>
                      </a:cubicBezTo>
                      <a:cubicBezTo>
                        <a:pt x="3564" y="16"/>
                        <a:pt x="3524" y="0"/>
                        <a:pt x="34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57"/>
                <p:cNvSpPr/>
                <p:nvPr/>
              </p:nvSpPr>
              <p:spPr>
                <a:xfrm>
                  <a:off x="3833288" y="1483848"/>
                  <a:ext cx="227208" cy="225344"/>
                </a:xfrm>
                <a:custGeom>
                  <a:rect b="b" l="l" r="r" t="t"/>
                  <a:pathLst>
                    <a:path extrusionOk="0" h="3628" w="3658">
                      <a:moveTo>
                        <a:pt x="178" y="0"/>
                      </a:moveTo>
                      <a:cubicBezTo>
                        <a:pt x="137" y="0"/>
                        <a:pt x="96" y="16"/>
                        <a:pt x="64" y="48"/>
                      </a:cubicBezTo>
                      <a:cubicBezTo>
                        <a:pt x="1" y="111"/>
                        <a:pt x="1" y="214"/>
                        <a:pt x="64" y="277"/>
                      </a:cubicBezTo>
                      <a:lnTo>
                        <a:pt x="3368" y="3578"/>
                      </a:lnTo>
                      <a:cubicBezTo>
                        <a:pt x="3400" y="3610"/>
                        <a:pt x="3439" y="3627"/>
                        <a:pt x="3482" y="3627"/>
                      </a:cubicBezTo>
                      <a:cubicBezTo>
                        <a:pt x="3524" y="3627"/>
                        <a:pt x="3563" y="3610"/>
                        <a:pt x="3594" y="3578"/>
                      </a:cubicBezTo>
                      <a:cubicBezTo>
                        <a:pt x="3658" y="3518"/>
                        <a:pt x="3658" y="3415"/>
                        <a:pt x="3594" y="3352"/>
                      </a:cubicBezTo>
                      <a:lnTo>
                        <a:pt x="290" y="48"/>
                      </a:lnTo>
                      <a:cubicBezTo>
                        <a:pt x="260" y="16"/>
                        <a:pt x="220" y="0"/>
                        <a:pt x="1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57"/>
                <p:cNvSpPr/>
                <p:nvPr/>
              </p:nvSpPr>
              <p:spPr>
                <a:xfrm>
                  <a:off x="1452917" y="922840"/>
                  <a:ext cx="216897" cy="574292"/>
                </a:xfrm>
                <a:custGeom>
                  <a:rect b="b" l="l" r="r" t="t"/>
                  <a:pathLst>
                    <a:path extrusionOk="0" h="9246" w="3492">
                      <a:moveTo>
                        <a:pt x="961" y="0"/>
                      </a:moveTo>
                      <a:cubicBezTo>
                        <a:pt x="920" y="0"/>
                        <a:pt x="878" y="15"/>
                        <a:pt x="846" y="46"/>
                      </a:cubicBezTo>
                      <a:cubicBezTo>
                        <a:pt x="783" y="109"/>
                        <a:pt x="783" y="211"/>
                        <a:pt x="846" y="275"/>
                      </a:cubicBezTo>
                      <a:lnTo>
                        <a:pt x="1862" y="1290"/>
                      </a:lnTo>
                      <a:lnTo>
                        <a:pt x="653" y="2496"/>
                      </a:lnTo>
                      <a:cubicBezTo>
                        <a:pt x="589" y="2560"/>
                        <a:pt x="589" y="2662"/>
                        <a:pt x="653" y="2726"/>
                      </a:cubicBezTo>
                      <a:lnTo>
                        <a:pt x="2218" y="4291"/>
                      </a:lnTo>
                      <a:lnTo>
                        <a:pt x="49" y="6460"/>
                      </a:lnTo>
                      <a:cubicBezTo>
                        <a:pt x="15" y="6492"/>
                        <a:pt x="0" y="6534"/>
                        <a:pt x="0" y="6580"/>
                      </a:cubicBezTo>
                      <a:cubicBezTo>
                        <a:pt x="4" y="6626"/>
                        <a:pt x="25" y="6668"/>
                        <a:pt x="60" y="6700"/>
                      </a:cubicBezTo>
                      <a:lnTo>
                        <a:pt x="3209" y="9210"/>
                      </a:lnTo>
                      <a:cubicBezTo>
                        <a:pt x="3237" y="9231"/>
                        <a:pt x="3273" y="9246"/>
                        <a:pt x="3308" y="9246"/>
                      </a:cubicBezTo>
                      <a:cubicBezTo>
                        <a:pt x="3357" y="9246"/>
                        <a:pt x="3403" y="9225"/>
                        <a:pt x="3434" y="9182"/>
                      </a:cubicBezTo>
                      <a:cubicBezTo>
                        <a:pt x="3491" y="9115"/>
                        <a:pt x="3477" y="9013"/>
                        <a:pt x="3410" y="8956"/>
                      </a:cubicBezTo>
                      <a:lnTo>
                        <a:pt x="402" y="6559"/>
                      </a:lnTo>
                      <a:lnTo>
                        <a:pt x="2557" y="4404"/>
                      </a:lnTo>
                      <a:cubicBezTo>
                        <a:pt x="2620" y="4341"/>
                        <a:pt x="2620" y="4238"/>
                        <a:pt x="2557" y="4175"/>
                      </a:cubicBezTo>
                      <a:lnTo>
                        <a:pt x="995" y="2613"/>
                      </a:lnTo>
                      <a:lnTo>
                        <a:pt x="2204" y="1403"/>
                      </a:lnTo>
                      <a:cubicBezTo>
                        <a:pt x="2264" y="1340"/>
                        <a:pt x="2264" y="1238"/>
                        <a:pt x="2204" y="1175"/>
                      </a:cubicBezTo>
                      <a:lnTo>
                        <a:pt x="1076" y="46"/>
                      </a:lnTo>
                      <a:cubicBezTo>
                        <a:pt x="1044" y="15"/>
                        <a:pt x="1003" y="0"/>
                        <a:pt x="9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57"/>
                <p:cNvSpPr/>
                <p:nvPr/>
              </p:nvSpPr>
              <p:spPr>
                <a:xfrm>
                  <a:off x="1411488" y="932157"/>
                  <a:ext cx="218201" cy="564975"/>
                </a:xfrm>
                <a:custGeom>
                  <a:rect b="b" l="l" r="r" t="t"/>
                  <a:pathLst>
                    <a:path extrusionOk="0" h="9096" w="3513">
                      <a:moveTo>
                        <a:pt x="2680" y="1"/>
                      </a:moveTo>
                      <a:cubicBezTo>
                        <a:pt x="2640" y="1"/>
                        <a:pt x="2599" y="16"/>
                        <a:pt x="2568" y="47"/>
                      </a:cubicBezTo>
                      <a:cubicBezTo>
                        <a:pt x="1450" y="1155"/>
                        <a:pt x="1450" y="1155"/>
                        <a:pt x="1496" y="1261"/>
                      </a:cubicBezTo>
                      <a:cubicBezTo>
                        <a:pt x="1507" y="1289"/>
                        <a:pt x="1524" y="1310"/>
                        <a:pt x="1545" y="1328"/>
                      </a:cubicBezTo>
                      <a:cubicBezTo>
                        <a:pt x="1616" y="1391"/>
                        <a:pt x="2215" y="1994"/>
                        <a:pt x="2670" y="2452"/>
                      </a:cubicBezTo>
                      <a:lnTo>
                        <a:pt x="1069" y="4050"/>
                      </a:lnTo>
                      <a:cubicBezTo>
                        <a:pt x="1041" y="4081"/>
                        <a:pt x="1023" y="4120"/>
                        <a:pt x="1023" y="4166"/>
                      </a:cubicBezTo>
                      <a:cubicBezTo>
                        <a:pt x="1023" y="4208"/>
                        <a:pt x="1041" y="4247"/>
                        <a:pt x="1069" y="4279"/>
                      </a:cubicBezTo>
                      <a:lnTo>
                        <a:pt x="3110" y="6321"/>
                      </a:lnTo>
                      <a:lnTo>
                        <a:pt x="81" y="8811"/>
                      </a:lnTo>
                      <a:cubicBezTo>
                        <a:pt x="11" y="8866"/>
                        <a:pt x="0" y="8969"/>
                        <a:pt x="57" y="9036"/>
                      </a:cubicBezTo>
                      <a:cubicBezTo>
                        <a:pt x="89" y="9075"/>
                        <a:pt x="135" y="9096"/>
                        <a:pt x="184" y="9096"/>
                      </a:cubicBezTo>
                      <a:cubicBezTo>
                        <a:pt x="219" y="9096"/>
                        <a:pt x="254" y="9081"/>
                        <a:pt x="286" y="9057"/>
                      </a:cubicBezTo>
                      <a:lnTo>
                        <a:pt x="3453" y="6454"/>
                      </a:lnTo>
                      <a:cubicBezTo>
                        <a:pt x="3488" y="6427"/>
                        <a:pt x="3509" y="6384"/>
                        <a:pt x="3509" y="6339"/>
                      </a:cubicBezTo>
                      <a:cubicBezTo>
                        <a:pt x="3512" y="6293"/>
                        <a:pt x="3496" y="6251"/>
                        <a:pt x="3463" y="6218"/>
                      </a:cubicBezTo>
                      <a:lnTo>
                        <a:pt x="1411" y="4166"/>
                      </a:lnTo>
                      <a:lnTo>
                        <a:pt x="3009" y="2565"/>
                      </a:lnTo>
                      <a:cubicBezTo>
                        <a:pt x="3072" y="2506"/>
                        <a:pt x="3072" y="2403"/>
                        <a:pt x="3009" y="2340"/>
                      </a:cubicBezTo>
                      <a:cubicBezTo>
                        <a:pt x="2360" y="1684"/>
                        <a:pt x="2039" y="1359"/>
                        <a:pt x="1870" y="1197"/>
                      </a:cubicBezTo>
                      <a:cubicBezTo>
                        <a:pt x="2067" y="999"/>
                        <a:pt x="2504" y="566"/>
                        <a:pt x="2793" y="276"/>
                      </a:cubicBezTo>
                      <a:cubicBezTo>
                        <a:pt x="2857" y="213"/>
                        <a:pt x="2857" y="111"/>
                        <a:pt x="2797" y="47"/>
                      </a:cubicBezTo>
                      <a:cubicBezTo>
                        <a:pt x="2765" y="17"/>
                        <a:pt x="2723" y="1"/>
                        <a:pt x="26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57"/>
                <p:cNvSpPr/>
                <p:nvPr/>
              </p:nvSpPr>
              <p:spPr>
                <a:xfrm>
                  <a:off x="1535466" y="704512"/>
                  <a:ext cx="1206908" cy="799388"/>
                </a:xfrm>
                <a:custGeom>
                  <a:rect b="b" l="l" r="r" t="t"/>
                  <a:pathLst>
                    <a:path extrusionOk="0" h="12870" w="19431">
                      <a:moveTo>
                        <a:pt x="184" y="1"/>
                      </a:moveTo>
                      <a:cubicBezTo>
                        <a:pt x="132" y="1"/>
                        <a:pt x="81" y="26"/>
                        <a:pt x="50" y="73"/>
                      </a:cubicBezTo>
                      <a:cubicBezTo>
                        <a:pt x="1" y="147"/>
                        <a:pt x="22" y="246"/>
                        <a:pt x="95" y="295"/>
                      </a:cubicBezTo>
                      <a:lnTo>
                        <a:pt x="19159" y="12845"/>
                      </a:lnTo>
                      <a:cubicBezTo>
                        <a:pt x="19187" y="12863"/>
                        <a:pt x="19215" y="12870"/>
                        <a:pt x="19247" y="12870"/>
                      </a:cubicBezTo>
                      <a:cubicBezTo>
                        <a:pt x="19300" y="12870"/>
                        <a:pt x="19349" y="12845"/>
                        <a:pt x="19381" y="12796"/>
                      </a:cubicBezTo>
                      <a:cubicBezTo>
                        <a:pt x="19430" y="12722"/>
                        <a:pt x="19409" y="12624"/>
                        <a:pt x="19336" y="12574"/>
                      </a:cubicBezTo>
                      <a:lnTo>
                        <a:pt x="272" y="27"/>
                      </a:lnTo>
                      <a:cubicBezTo>
                        <a:pt x="245" y="9"/>
                        <a:pt x="214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92" name="Google Shape;492;p57"/>
              <p:cNvSpPr/>
              <p:nvPr/>
            </p:nvSpPr>
            <p:spPr>
              <a:xfrm>
                <a:off x="2924293" y="1457143"/>
                <a:ext cx="365485" cy="365485"/>
              </a:xfrm>
              <a:custGeom>
                <a:rect b="b" l="l" r="r" t="t"/>
                <a:pathLst>
                  <a:path extrusionOk="0" h="6542" w="6542">
                    <a:moveTo>
                      <a:pt x="85" y="0"/>
                    </a:moveTo>
                    <a:cubicBezTo>
                      <a:pt x="39" y="0"/>
                      <a:pt x="0" y="39"/>
                      <a:pt x="0" y="85"/>
                    </a:cubicBezTo>
                    <a:lnTo>
                      <a:pt x="0" y="6457"/>
                    </a:lnTo>
                    <a:cubicBezTo>
                      <a:pt x="0" y="6503"/>
                      <a:pt x="39" y="6541"/>
                      <a:pt x="85" y="6541"/>
                    </a:cubicBezTo>
                    <a:lnTo>
                      <a:pt x="6457" y="6541"/>
                    </a:lnTo>
                    <a:cubicBezTo>
                      <a:pt x="6503" y="6541"/>
                      <a:pt x="6542" y="6503"/>
                      <a:pt x="6542" y="6457"/>
                    </a:cubicBezTo>
                    <a:lnTo>
                      <a:pt x="6542" y="85"/>
                    </a:lnTo>
                    <a:cubicBezTo>
                      <a:pt x="6542" y="39"/>
                      <a:pt x="6503" y="0"/>
                      <a:pt x="6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7"/>
              <p:cNvSpPr/>
              <p:nvPr/>
            </p:nvSpPr>
            <p:spPr>
              <a:xfrm>
                <a:off x="3007592" y="1546197"/>
                <a:ext cx="63689" cy="188385"/>
              </a:xfrm>
              <a:custGeom>
                <a:rect b="b" l="l" r="r" t="t"/>
                <a:pathLst>
                  <a:path extrusionOk="0" h="3372" w="1140">
                    <a:moveTo>
                      <a:pt x="586" y="1"/>
                    </a:moveTo>
                    <a:lnTo>
                      <a:pt x="586" y="2190"/>
                    </a:lnTo>
                    <a:cubicBezTo>
                      <a:pt x="586" y="2599"/>
                      <a:pt x="393" y="2815"/>
                      <a:pt x="1" y="2836"/>
                    </a:cubicBezTo>
                    <a:lnTo>
                      <a:pt x="1" y="3372"/>
                    </a:lnTo>
                    <a:cubicBezTo>
                      <a:pt x="227" y="3361"/>
                      <a:pt x="424" y="3312"/>
                      <a:pt x="597" y="3220"/>
                    </a:cubicBezTo>
                    <a:cubicBezTo>
                      <a:pt x="770" y="3125"/>
                      <a:pt x="904" y="2991"/>
                      <a:pt x="995" y="2818"/>
                    </a:cubicBezTo>
                    <a:cubicBezTo>
                      <a:pt x="1091" y="2646"/>
                      <a:pt x="1140" y="2441"/>
                      <a:pt x="1140" y="2201"/>
                    </a:cubicBezTo>
                    <a:lnTo>
                      <a:pt x="11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7"/>
              <p:cNvSpPr/>
              <p:nvPr/>
            </p:nvSpPr>
            <p:spPr>
              <a:xfrm>
                <a:off x="3098043" y="1545247"/>
                <a:ext cx="108439" cy="158608"/>
              </a:xfrm>
              <a:custGeom>
                <a:rect b="b" l="l" r="r" t="t"/>
                <a:pathLst>
                  <a:path extrusionOk="0" h="2839" w="1941">
                    <a:moveTo>
                      <a:pt x="1013" y="0"/>
                    </a:moveTo>
                    <a:cubicBezTo>
                      <a:pt x="751" y="14"/>
                      <a:pt x="540" y="91"/>
                      <a:pt x="382" y="240"/>
                    </a:cubicBezTo>
                    <a:cubicBezTo>
                      <a:pt x="227" y="388"/>
                      <a:pt x="145" y="578"/>
                      <a:pt x="145" y="822"/>
                    </a:cubicBezTo>
                    <a:cubicBezTo>
                      <a:pt x="145" y="983"/>
                      <a:pt x="184" y="1121"/>
                      <a:pt x="261" y="1231"/>
                    </a:cubicBezTo>
                    <a:cubicBezTo>
                      <a:pt x="339" y="1340"/>
                      <a:pt x="431" y="1421"/>
                      <a:pt x="536" y="1481"/>
                    </a:cubicBezTo>
                    <a:cubicBezTo>
                      <a:pt x="642" y="1537"/>
                      <a:pt x="777" y="1597"/>
                      <a:pt x="935" y="1660"/>
                    </a:cubicBezTo>
                    <a:cubicBezTo>
                      <a:pt x="1207" y="1766"/>
                      <a:pt x="1340" y="1893"/>
                      <a:pt x="1340" y="2038"/>
                    </a:cubicBezTo>
                    <a:cubicBezTo>
                      <a:pt x="1340" y="2147"/>
                      <a:pt x="1298" y="2228"/>
                      <a:pt x="1210" y="2277"/>
                    </a:cubicBezTo>
                    <a:cubicBezTo>
                      <a:pt x="1125" y="2327"/>
                      <a:pt x="1023" y="2352"/>
                      <a:pt x="907" y="2352"/>
                    </a:cubicBezTo>
                    <a:cubicBezTo>
                      <a:pt x="808" y="2352"/>
                      <a:pt x="699" y="2331"/>
                      <a:pt x="575" y="2285"/>
                    </a:cubicBezTo>
                    <a:cubicBezTo>
                      <a:pt x="452" y="2239"/>
                      <a:pt x="339" y="2179"/>
                      <a:pt x="244" y="2108"/>
                    </a:cubicBezTo>
                    <a:lnTo>
                      <a:pt x="1" y="2539"/>
                    </a:lnTo>
                    <a:cubicBezTo>
                      <a:pt x="142" y="2637"/>
                      <a:pt x="297" y="2715"/>
                      <a:pt x="459" y="2764"/>
                    </a:cubicBezTo>
                    <a:cubicBezTo>
                      <a:pt x="624" y="2814"/>
                      <a:pt x="790" y="2839"/>
                      <a:pt x="956" y="2839"/>
                    </a:cubicBezTo>
                    <a:cubicBezTo>
                      <a:pt x="1158" y="2839"/>
                      <a:pt x="1330" y="2800"/>
                      <a:pt x="1475" y="2729"/>
                    </a:cubicBezTo>
                    <a:cubicBezTo>
                      <a:pt x="1615" y="2658"/>
                      <a:pt x="1725" y="2560"/>
                      <a:pt x="1802" y="2437"/>
                    </a:cubicBezTo>
                    <a:cubicBezTo>
                      <a:pt x="1877" y="2313"/>
                      <a:pt x="1912" y="2183"/>
                      <a:pt x="1912" y="2038"/>
                    </a:cubicBezTo>
                    <a:cubicBezTo>
                      <a:pt x="1912" y="1869"/>
                      <a:pt x="1884" y="1732"/>
                      <a:pt x="1820" y="1626"/>
                    </a:cubicBezTo>
                    <a:cubicBezTo>
                      <a:pt x="1757" y="1516"/>
                      <a:pt x="1679" y="1431"/>
                      <a:pt x="1588" y="1368"/>
                    </a:cubicBezTo>
                    <a:cubicBezTo>
                      <a:pt x="1492" y="1304"/>
                      <a:pt x="1379" y="1252"/>
                      <a:pt x="1249" y="1203"/>
                    </a:cubicBezTo>
                    <a:cubicBezTo>
                      <a:pt x="1087" y="1143"/>
                      <a:pt x="960" y="1079"/>
                      <a:pt x="861" y="1012"/>
                    </a:cubicBezTo>
                    <a:cubicBezTo>
                      <a:pt x="762" y="944"/>
                      <a:pt x="717" y="867"/>
                      <a:pt x="717" y="779"/>
                    </a:cubicBezTo>
                    <a:cubicBezTo>
                      <a:pt x="717" y="684"/>
                      <a:pt x="748" y="610"/>
                      <a:pt x="815" y="560"/>
                    </a:cubicBezTo>
                    <a:cubicBezTo>
                      <a:pt x="883" y="515"/>
                      <a:pt x="977" y="490"/>
                      <a:pt x="1098" y="490"/>
                    </a:cubicBezTo>
                    <a:cubicBezTo>
                      <a:pt x="1277" y="490"/>
                      <a:pt x="1489" y="557"/>
                      <a:pt x="1732" y="691"/>
                    </a:cubicBezTo>
                    <a:lnTo>
                      <a:pt x="1940" y="272"/>
                    </a:lnTo>
                    <a:cubicBezTo>
                      <a:pt x="1809" y="183"/>
                      <a:pt x="1672" y="116"/>
                      <a:pt x="1534" y="70"/>
                    </a:cubicBezTo>
                    <a:cubicBezTo>
                      <a:pt x="1394" y="25"/>
                      <a:pt x="1221" y="0"/>
                      <a:pt x="10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7"/>
              <p:cNvSpPr/>
              <p:nvPr/>
            </p:nvSpPr>
            <p:spPr>
              <a:xfrm>
                <a:off x="1705584" y="3813379"/>
                <a:ext cx="1462444" cy="731306"/>
              </a:xfrm>
              <a:custGeom>
                <a:rect b="b" l="l" r="r" t="t"/>
                <a:pathLst>
                  <a:path extrusionOk="0" h="13090" w="26177">
                    <a:moveTo>
                      <a:pt x="12829" y="3960"/>
                    </a:moveTo>
                    <a:lnTo>
                      <a:pt x="19230" y="10364"/>
                    </a:lnTo>
                    <a:lnTo>
                      <a:pt x="6426" y="10364"/>
                    </a:lnTo>
                    <a:lnTo>
                      <a:pt x="12829" y="3960"/>
                    </a:lnTo>
                    <a:close/>
                    <a:moveTo>
                      <a:pt x="13086" y="1"/>
                    </a:moveTo>
                    <a:lnTo>
                      <a:pt x="1" y="13090"/>
                    </a:lnTo>
                    <a:lnTo>
                      <a:pt x="26176" y="13090"/>
                    </a:lnTo>
                    <a:lnTo>
                      <a:pt x="130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6" name="Google Shape;496;p57"/>
              <p:cNvGrpSpPr/>
              <p:nvPr/>
            </p:nvGrpSpPr>
            <p:grpSpPr>
              <a:xfrm>
                <a:off x="2196047" y="4479077"/>
                <a:ext cx="852926" cy="53244"/>
                <a:chOff x="2402817" y="4291743"/>
                <a:chExt cx="948222" cy="59193"/>
              </a:xfrm>
            </p:grpSpPr>
            <p:sp>
              <p:nvSpPr>
                <p:cNvPr id="497" name="Google Shape;497;p57"/>
                <p:cNvSpPr/>
                <p:nvPr/>
              </p:nvSpPr>
              <p:spPr>
                <a:xfrm>
                  <a:off x="2402817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57"/>
                <p:cNvSpPr/>
                <p:nvPr/>
              </p:nvSpPr>
              <p:spPr>
                <a:xfrm>
                  <a:off x="2426296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57"/>
                <p:cNvSpPr/>
                <p:nvPr/>
              </p:nvSpPr>
              <p:spPr>
                <a:xfrm>
                  <a:off x="2449651" y="4291743"/>
                  <a:ext cx="10870" cy="59193"/>
                </a:xfrm>
                <a:custGeom>
                  <a:rect b="b" l="l" r="r" t="t"/>
                  <a:pathLst>
                    <a:path extrusionOk="0" h="953" w="175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57"/>
                <p:cNvSpPr/>
                <p:nvPr/>
              </p:nvSpPr>
              <p:spPr>
                <a:xfrm>
                  <a:off x="2473129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57"/>
                <p:cNvSpPr/>
                <p:nvPr/>
              </p:nvSpPr>
              <p:spPr>
                <a:xfrm>
                  <a:off x="2496546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57"/>
                <p:cNvSpPr/>
                <p:nvPr/>
              </p:nvSpPr>
              <p:spPr>
                <a:xfrm>
                  <a:off x="2520025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57"/>
                <p:cNvSpPr/>
                <p:nvPr/>
              </p:nvSpPr>
              <p:spPr>
                <a:xfrm>
                  <a:off x="2543442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57"/>
                <p:cNvSpPr/>
                <p:nvPr/>
              </p:nvSpPr>
              <p:spPr>
                <a:xfrm>
                  <a:off x="2566921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57"/>
                <p:cNvSpPr/>
                <p:nvPr/>
              </p:nvSpPr>
              <p:spPr>
                <a:xfrm>
                  <a:off x="2590275" y="4291743"/>
                  <a:ext cx="10870" cy="59193"/>
                </a:xfrm>
                <a:custGeom>
                  <a:rect b="b" l="l" r="r" t="t"/>
                  <a:pathLst>
                    <a:path extrusionOk="0" h="953" w="175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57"/>
                <p:cNvSpPr/>
                <p:nvPr/>
              </p:nvSpPr>
              <p:spPr>
                <a:xfrm>
                  <a:off x="2613754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57"/>
                <p:cNvSpPr/>
                <p:nvPr/>
              </p:nvSpPr>
              <p:spPr>
                <a:xfrm>
                  <a:off x="2637171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57"/>
                <p:cNvSpPr/>
                <p:nvPr/>
              </p:nvSpPr>
              <p:spPr>
                <a:xfrm>
                  <a:off x="2660650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57"/>
                <p:cNvSpPr/>
                <p:nvPr/>
              </p:nvSpPr>
              <p:spPr>
                <a:xfrm>
                  <a:off x="2684066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57"/>
                <p:cNvSpPr/>
                <p:nvPr/>
              </p:nvSpPr>
              <p:spPr>
                <a:xfrm>
                  <a:off x="2707545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57"/>
                <p:cNvSpPr/>
                <p:nvPr/>
              </p:nvSpPr>
              <p:spPr>
                <a:xfrm>
                  <a:off x="2730900" y="4291743"/>
                  <a:ext cx="10870" cy="59193"/>
                </a:xfrm>
                <a:custGeom>
                  <a:rect b="b" l="l" r="r" t="t"/>
                  <a:pathLst>
                    <a:path extrusionOk="0" h="953" w="175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57"/>
                <p:cNvSpPr/>
                <p:nvPr/>
              </p:nvSpPr>
              <p:spPr>
                <a:xfrm>
                  <a:off x="2754379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57"/>
                <p:cNvSpPr/>
                <p:nvPr/>
              </p:nvSpPr>
              <p:spPr>
                <a:xfrm>
                  <a:off x="2777795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57"/>
                <p:cNvSpPr/>
                <p:nvPr/>
              </p:nvSpPr>
              <p:spPr>
                <a:xfrm>
                  <a:off x="2801274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57"/>
                <p:cNvSpPr/>
                <p:nvPr/>
              </p:nvSpPr>
              <p:spPr>
                <a:xfrm>
                  <a:off x="2824691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57"/>
                <p:cNvSpPr/>
                <p:nvPr/>
              </p:nvSpPr>
              <p:spPr>
                <a:xfrm>
                  <a:off x="2848108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57"/>
                <p:cNvSpPr/>
                <p:nvPr/>
              </p:nvSpPr>
              <p:spPr>
                <a:xfrm>
                  <a:off x="2871524" y="4291743"/>
                  <a:ext cx="10870" cy="59193"/>
                </a:xfrm>
                <a:custGeom>
                  <a:rect b="b" l="l" r="r" t="t"/>
                  <a:pathLst>
                    <a:path extrusionOk="0" h="953" w="175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57"/>
                <p:cNvSpPr/>
                <p:nvPr/>
              </p:nvSpPr>
              <p:spPr>
                <a:xfrm>
                  <a:off x="2895003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57"/>
                <p:cNvSpPr/>
                <p:nvPr/>
              </p:nvSpPr>
              <p:spPr>
                <a:xfrm>
                  <a:off x="2918420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57"/>
                <p:cNvSpPr/>
                <p:nvPr/>
              </p:nvSpPr>
              <p:spPr>
                <a:xfrm>
                  <a:off x="2941837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57"/>
                <p:cNvSpPr/>
                <p:nvPr/>
              </p:nvSpPr>
              <p:spPr>
                <a:xfrm>
                  <a:off x="2965316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57"/>
                <p:cNvSpPr/>
                <p:nvPr/>
              </p:nvSpPr>
              <p:spPr>
                <a:xfrm>
                  <a:off x="2988732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57"/>
                <p:cNvSpPr/>
                <p:nvPr/>
              </p:nvSpPr>
              <p:spPr>
                <a:xfrm>
                  <a:off x="3012149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57"/>
                <p:cNvSpPr/>
                <p:nvPr/>
              </p:nvSpPr>
              <p:spPr>
                <a:xfrm>
                  <a:off x="3035566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57"/>
                <p:cNvSpPr/>
                <p:nvPr/>
              </p:nvSpPr>
              <p:spPr>
                <a:xfrm>
                  <a:off x="3059045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57"/>
                <p:cNvSpPr/>
                <p:nvPr/>
              </p:nvSpPr>
              <p:spPr>
                <a:xfrm>
                  <a:off x="3082461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4" y="953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57"/>
                <p:cNvSpPr/>
                <p:nvPr/>
              </p:nvSpPr>
              <p:spPr>
                <a:xfrm>
                  <a:off x="3105940" y="4291743"/>
                  <a:ext cx="10745" cy="59193"/>
                </a:xfrm>
                <a:custGeom>
                  <a:rect b="b" l="l" r="r" t="t"/>
                  <a:pathLst>
                    <a:path extrusionOk="0" h="953" w="173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57"/>
                <p:cNvSpPr/>
                <p:nvPr/>
              </p:nvSpPr>
              <p:spPr>
                <a:xfrm>
                  <a:off x="3129357" y="4291743"/>
                  <a:ext cx="10808" cy="59193"/>
                </a:xfrm>
                <a:custGeom>
                  <a:rect b="b" l="l" r="r" t="t"/>
                  <a:pathLst>
                    <a:path extrusionOk="0" h="953" w="174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3" y="953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57"/>
                <p:cNvSpPr/>
                <p:nvPr/>
              </p:nvSpPr>
              <p:spPr>
                <a:xfrm>
                  <a:off x="3152525" y="4291743"/>
                  <a:ext cx="11056" cy="59193"/>
                </a:xfrm>
                <a:custGeom>
                  <a:rect b="b" l="l" r="r" t="t"/>
                  <a:pathLst>
                    <a:path extrusionOk="0" h="953" w="178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8" y="953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57"/>
                <p:cNvSpPr/>
                <p:nvPr/>
              </p:nvSpPr>
              <p:spPr>
                <a:xfrm>
                  <a:off x="3176004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6" y="953"/>
                      </a:ln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57"/>
                <p:cNvSpPr/>
                <p:nvPr/>
              </p:nvSpPr>
              <p:spPr>
                <a:xfrm>
                  <a:off x="3199421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7" y="953"/>
                      </a:lnTo>
                      <a:lnTo>
                        <a:pt x="1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57"/>
                <p:cNvSpPr/>
                <p:nvPr/>
              </p:nvSpPr>
              <p:spPr>
                <a:xfrm>
                  <a:off x="3222900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6" y="953"/>
                      </a:ln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57"/>
                <p:cNvSpPr/>
                <p:nvPr/>
              </p:nvSpPr>
              <p:spPr>
                <a:xfrm>
                  <a:off x="3246316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7" y="953"/>
                      </a:lnTo>
                      <a:lnTo>
                        <a:pt x="1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57"/>
                <p:cNvSpPr/>
                <p:nvPr/>
              </p:nvSpPr>
              <p:spPr>
                <a:xfrm>
                  <a:off x="3269733" y="4291743"/>
                  <a:ext cx="11056" cy="59193"/>
                </a:xfrm>
                <a:custGeom>
                  <a:rect b="b" l="l" r="r" t="t"/>
                  <a:pathLst>
                    <a:path extrusionOk="0" h="953" w="178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7" y="953"/>
                      </a:lnTo>
                      <a:lnTo>
                        <a:pt x="1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57"/>
                <p:cNvSpPr/>
                <p:nvPr/>
              </p:nvSpPr>
              <p:spPr>
                <a:xfrm>
                  <a:off x="3293150" y="4291743"/>
                  <a:ext cx="11056" cy="59193"/>
                </a:xfrm>
                <a:custGeom>
                  <a:rect b="b" l="l" r="r" t="t"/>
                  <a:pathLst>
                    <a:path extrusionOk="0" h="953" w="178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8" y="953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57"/>
                <p:cNvSpPr/>
                <p:nvPr/>
              </p:nvSpPr>
              <p:spPr>
                <a:xfrm>
                  <a:off x="3316629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76" y="953"/>
                      </a:ln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57"/>
                <p:cNvSpPr/>
                <p:nvPr/>
              </p:nvSpPr>
              <p:spPr>
                <a:xfrm>
                  <a:off x="3340046" y="4291743"/>
                  <a:ext cx="10994" cy="59193"/>
                </a:xfrm>
                <a:custGeom>
                  <a:rect b="b" l="l" r="r" t="t"/>
                  <a:pathLst>
                    <a:path extrusionOk="0" h="953" w="177">
                      <a:moveTo>
                        <a:pt x="1" y="0"/>
                      </a:moveTo>
                      <a:lnTo>
                        <a:pt x="1" y="953"/>
                      </a:lnTo>
                      <a:lnTo>
                        <a:pt x="177" y="953"/>
                      </a:lnTo>
                      <a:lnTo>
                        <a:pt x="1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8" name="Google Shape;538;p57"/>
            <p:cNvGrpSpPr/>
            <p:nvPr/>
          </p:nvGrpSpPr>
          <p:grpSpPr>
            <a:xfrm>
              <a:off x="2149011" y="852292"/>
              <a:ext cx="2284049" cy="1059780"/>
              <a:chOff x="2149011" y="852292"/>
              <a:chExt cx="2284049" cy="1059780"/>
            </a:xfrm>
          </p:grpSpPr>
          <p:grpSp>
            <p:nvGrpSpPr>
              <p:cNvPr id="539" name="Google Shape;539;p57"/>
              <p:cNvGrpSpPr/>
              <p:nvPr/>
            </p:nvGrpSpPr>
            <p:grpSpPr>
              <a:xfrm>
                <a:off x="2149011" y="852292"/>
                <a:ext cx="436422" cy="436187"/>
                <a:chOff x="2011175" y="420675"/>
                <a:chExt cx="139050" cy="138975"/>
              </a:xfrm>
            </p:grpSpPr>
            <p:sp>
              <p:nvSpPr>
                <p:cNvPr id="540" name="Google Shape;540;p57"/>
                <p:cNvSpPr/>
                <p:nvPr/>
              </p:nvSpPr>
              <p:spPr>
                <a:xfrm>
                  <a:off x="2076600" y="420675"/>
                  <a:ext cx="8225" cy="44900"/>
                </a:xfrm>
                <a:custGeom>
                  <a:rect b="b" l="l" r="r" t="t"/>
                  <a:pathLst>
                    <a:path extrusionOk="0" h="1796" w="329">
                      <a:moveTo>
                        <a:pt x="0" y="1"/>
                      </a:moveTo>
                      <a:lnTo>
                        <a:pt x="0" y="1796"/>
                      </a:lnTo>
                      <a:lnTo>
                        <a:pt x="328" y="1796"/>
                      </a:lnTo>
                      <a:lnTo>
                        <a:pt x="32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57"/>
                <p:cNvSpPr/>
                <p:nvPr/>
              </p:nvSpPr>
              <p:spPr>
                <a:xfrm>
                  <a:off x="2076600" y="514750"/>
                  <a:ext cx="8225" cy="44900"/>
                </a:xfrm>
                <a:custGeom>
                  <a:rect b="b" l="l" r="r" t="t"/>
                  <a:pathLst>
                    <a:path extrusionOk="0" h="1796" w="329">
                      <a:moveTo>
                        <a:pt x="0" y="1"/>
                      </a:moveTo>
                      <a:lnTo>
                        <a:pt x="0" y="1796"/>
                      </a:lnTo>
                      <a:lnTo>
                        <a:pt x="328" y="1796"/>
                      </a:lnTo>
                      <a:lnTo>
                        <a:pt x="32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57"/>
                <p:cNvSpPr/>
                <p:nvPr/>
              </p:nvSpPr>
              <p:spPr>
                <a:xfrm>
                  <a:off x="2105325" y="486100"/>
                  <a:ext cx="44900" cy="8225"/>
                </a:xfrm>
                <a:custGeom>
                  <a:rect b="b" l="l" r="r" t="t"/>
                  <a:pathLst>
                    <a:path extrusionOk="0" h="329" w="1796">
                      <a:moveTo>
                        <a:pt x="0" y="1"/>
                      </a:moveTo>
                      <a:lnTo>
                        <a:pt x="0" y="328"/>
                      </a:lnTo>
                      <a:lnTo>
                        <a:pt x="1795" y="328"/>
                      </a:lnTo>
                      <a:lnTo>
                        <a:pt x="179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" name="Google Shape;543;p57"/>
                <p:cNvSpPr/>
                <p:nvPr/>
              </p:nvSpPr>
              <p:spPr>
                <a:xfrm>
                  <a:off x="2011175" y="486100"/>
                  <a:ext cx="44900" cy="8225"/>
                </a:xfrm>
                <a:custGeom>
                  <a:rect b="b" l="l" r="r" t="t"/>
                  <a:pathLst>
                    <a:path extrusionOk="0" h="329" w="1796">
                      <a:moveTo>
                        <a:pt x="0" y="1"/>
                      </a:moveTo>
                      <a:lnTo>
                        <a:pt x="0" y="328"/>
                      </a:lnTo>
                      <a:lnTo>
                        <a:pt x="1795" y="328"/>
                      </a:lnTo>
                      <a:lnTo>
                        <a:pt x="179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4" name="Google Shape;544;p57"/>
              <p:cNvGrpSpPr/>
              <p:nvPr/>
            </p:nvGrpSpPr>
            <p:grpSpPr>
              <a:xfrm>
                <a:off x="4063354" y="1542579"/>
                <a:ext cx="369706" cy="369493"/>
                <a:chOff x="2011175" y="420675"/>
                <a:chExt cx="139050" cy="138975"/>
              </a:xfrm>
            </p:grpSpPr>
            <p:sp>
              <p:nvSpPr>
                <p:cNvPr id="545" name="Google Shape;545;p57"/>
                <p:cNvSpPr/>
                <p:nvPr/>
              </p:nvSpPr>
              <p:spPr>
                <a:xfrm>
                  <a:off x="2076600" y="420675"/>
                  <a:ext cx="8225" cy="44900"/>
                </a:xfrm>
                <a:custGeom>
                  <a:rect b="b" l="l" r="r" t="t"/>
                  <a:pathLst>
                    <a:path extrusionOk="0" h="1796" w="329">
                      <a:moveTo>
                        <a:pt x="0" y="1"/>
                      </a:moveTo>
                      <a:lnTo>
                        <a:pt x="0" y="1796"/>
                      </a:lnTo>
                      <a:lnTo>
                        <a:pt x="328" y="1796"/>
                      </a:lnTo>
                      <a:lnTo>
                        <a:pt x="32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57"/>
                <p:cNvSpPr/>
                <p:nvPr/>
              </p:nvSpPr>
              <p:spPr>
                <a:xfrm>
                  <a:off x="2076600" y="514750"/>
                  <a:ext cx="8225" cy="44900"/>
                </a:xfrm>
                <a:custGeom>
                  <a:rect b="b" l="l" r="r" t="t"/>
                  <a:pathLst>
                    <a:path extrusionOk="0" h="1796" w="329">
                      <a:moveTo>
                        <a:pt x="0" y="1"/>
                      </a:moveTo>
                      <a:lnTo>
                        <a:pt x="0" y="1796"/>
                      </a:lnTo>
                      <a:lnTo>
                        <a:pt x="328" y="1796"/>
                      </a:lnTo>
                      <a:lnTo>
                        <a:pt x="32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57"/>
                <p:cNvSpPr/>
                <p:nvPr/>
              </p:nvSpPr>
              <p:spPr>
                <a:xfrm>
                  <a:off x="2105325" y="486100"/>
                  <a:ext cx="44900" cy="8225"/>
                </a:xfrm>
                <a:custGeom>
                  <a:rect b="b" l="l" r="r" t="t"/>
                  <a:pathLst>
                    <a:path extrusionOk="0" h="329" w="1796">
                      <a:moveTo>
                        <a:pt x="0" y="1"/>
                      </a:moveTo>
                      <a:lnTo>
                        <a:pt x="0" y="328"/>
                      </a:lnTo>
                      <a:lnTo>
                        <a:pt x="1795" y="328"/>
                      </a:lnTo>
                      <a:lnTo>
                        <a:pt x="179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57"/>
                <p:cNvSpPr/>
                <p:nvPr/>
              </p:nvSpPr>
              <p:spPr>
                <a:xfrm>
                  <a:off x="2011175" y="486100"/>
                  <a:ext cx="44900" cy="8225"/>
                </a:xfrm>
                <a:custGeom>
                  <a:rect b="b" l="l" r="r" t="t"/>
                  <a:pathLst>
                    <a:path extrusionOk="0" h="329" w="1796">
                      <a:moveTo>
                        <a:pt x="0" y="1"/>
                      </a:moveTo>
                      <a:lnTo>
                        <a:pt x="0" y="328"/>
                      </a:lnTo>
                      <a:lnTo>
                        <a:pt x="1795" y="328"/>
                      </a:lnTo>
                      <a:lnTo>
                        <a:pt x="179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49" name="Google Shape;549;p57"/>
          <p:cNvSpPr txBox="1"/>
          <p:nvPr>
            <p:ph type="ctrTitle"/>
          </p:nvPr>
        </p:nvSpPr>
        <p:spPr>
          <a:xfrm>
            <a:off x="2363750" y="315650"/>
            <a:ext cx="5929200" cy="21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accent1"/>
                </a:solidFill>
              </a:rPr>
              <a:t>Seguretat i Riscos laborals</a:t>
            </a:r>
            <a:endParaRPr sz="5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66"/>
          <p:cNvSpPr txBox="1"/>
          <p:nvPr>
            <p:ph type="ctrTitle"/>
          </p:nvPr>
        </p:nvSpPr>
        <p:spPr>
          <a:xfrm>
            <a:off x="714025" y="409525"/>
            <a:ext cx="4556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 CASA</a:t>
            </a:r>
            <a:endParaRPr/>
          </a:p>
        </p:txBody>
      </p:sp>
      <p:pic>
        <p:nvPicPr>
          <p:cNvPr id="771" name="Google Shape;771;p66"/>
          <p:cNvPicPr preferRelativeResize="0"/>
          <p:nvPr/>
        </p:nvPicPr>
        <p:blipFill rotWithShape="1">
          <a:blip r:embed="rId3">
            <a:alphaModFix/>
          </a:blip>
          <a:srcRect b="0" l="29368" r="0" t="0"/>
          <a:stretch/>
        </p:blipFill>
        <p:spPr>
          <a:xfrm rot="-5400000">
            <a:off x="427038" y="1275188"/>
            <a:ext cx="2444550" cy="25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5875" y="1349475"/>
            <a:ext cx="2890700" cy="244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9671" y="0"/>
            <a:ext cx="28907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67"/>
          <p:cNvSpPr txBox="1"/>
          <p:nvPr>
            <p:ph type="ctrTitle"/>
          </p:nvPr>
        </p:nvSpPr>
        <p:spPr>
          <a:xfrm>
            <a:off x="714025" y="409525"/>
            <a:ext cx="4556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 CASA</a:t>
            </a:r>
            <a:endParaRPr/>
          </a:p>
        </p:txBody>
      </p:sp>
      <p:pic>
        <p:nvPicPr>
          <p:cNvPr id="779" name="Google Shape;779;p67"/>
          <p:cNvPicPr preferRelativeResize="0"/>
          <p:nvPr/>
        </p:nvPicPr>
        <p:blipFill rotWithShape="1">
          <a:blip r:embed="rId3">
            <a:alphaModFix/>
          </a:blip>
          <a:srcRect b="0" l="19387" r="0" t="0"/>
          <a:stretch/>
        </p:blipFill>
        <p:spPr>
          <a:xfrm>
            <a:off x="1143452" y="1164013"/>
            <a:ext cx="3428550" cy="318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67"/>
          <p:cNvPicPr preferRelativeResize="0"/>
          <p:nvPr/>
        </p:nvPicPr>
        <p:blipFill rotWithShape="1">
          <a:blip r:embed="rId4">
            <a:alphaModFix/>
          </a:blip>
          <a:srcRect b="1974" l="10191" r="9052" t="25424"/>
          <a:stretch/>
        </p:blipFill>
        <p:spPr>
          <a:xfrm>
            <a:off x="4776600" y="1099950"/>
            <a:ext cx="3428550" cy="3313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8"/>
          <p:cNvSpPr txBox="1"/>
          <p:nvPr>
            <p:ph type="ctrTitle"/>
          </p:nvPr>
        </p:nvSpPr>
        <p:spPr>
          <a:xfrm>
            <a:off x="175075" y="304100"/>
            <a:ext cx="4556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 TALLER</a:t>
            </a:r>
            <a:endParaRPr/>
          </a:p>
        </p:txBody>
      </p:sp>
      <p:pic>
        <p:nvPicPr>
          <p:cNvPr id="786" name="Google Shape;786;p68"/>
          <p:cNvPicPr preferRelativeResize="0"/>
          <p:nvPr/>
        </p:nvPicPr>
        <p:blipFill rotWithShape="1">
          <a:blip r:embed="rId3">
            <a:alphaModFix/>
          </a:blip>
          <a:srcRect b="7695" l="12622" r="13127" t="2922"/>
          <a:stretch/>
        </p:blipFill>
        <p:spPr>
          <a:xfrm>
            <a:off x="2090400" y="241450"/>
            <a:ext cx="6889575" cy="4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69"/>
          <p:cNvSpPr txBox="1"/>
          <p:nvPr>
            <p:ph type="ctrTitle"/>
          </p:nvPr>
        </p:nvSpPr>
        <p:spPr>
          <a:xfrm>
            <a:off x="466400" y="638700"/>
            <a:ext cx="33330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CASA</a:t>
            </a:r>
            <a:endParaRPr/>
          </a:p>
        </p:txBody>
      </p:sp>
      <p:sp>
        <p:nvSpPr>
          <p:cNvPr id="792" name="Google Shape;792;p69"/>
          <p:cNvSpPr txBox="1"/>
          <p:nvPr>
            <p:ph type="ctrTitle"/>
          </p:nvPr>
        </p:nvSpPr>
        <p:spPr>
          <a:xfrm>
            <a:off x="5383000" y="638700"/>
            <a:ext cx="33330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2F2F2"/>
                </a:solidFill>
              </a:rPr>
              <a:t> TALLER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793" name="Google Shape;793;p69"/>
          <p:cNvSpPr txBox="1"/>
          <p:nvPr/>
        </p:nvSpPr>
        <p:spPr>
          <a:xfrm>
            <a:off x="382750" y="1218300"/>
            <a:ext cx="3858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Escala: Pots patinar i fer té molt de mal.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Balcons: Pots caure per avall i causar-te traumes greus o directament morir.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Coberteria: Es pot clavar amb facilitat ja que son punxons.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Electricitat: Pot haver-hi una instalació mediocre o un conductor per terra.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Foc: Causa cremades i podria arribar a incendiar un recinte.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Productes químics: Molt son corrosius amb la pell o verinosos al ingerir.</a:t>
            </a:r>
            <a:endParaRPr sz="16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Cadires: Estar molt de temps amb una mala postura causaria malformitats cróniques</a:t>
            </a:r>
            <a:endParaRPr sz="1600">
              <a:solidFill>
                <a:schemeClr val="accent5"/>
              </a:solidFill>
            </a:endParaRPr>
          </a:p>
        </p:txBody>
      </p:sp>
      <p:sp>
        <p:nvSpPr>
          <p:cNvPr id="794" name="Google Shape;794;p69"/>
          <p:cNvSpPr txBox="1"/>
          <p:nvPr/>
        </p:nvSpPr>
        <p:spPr>
          <a:xfrm>
            <a:off x="5476150" y="1218300"/>
            <a:ext cx="3000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Desengramponador: Es pot utilitzar con punxo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Soldador: Et podria causar cremades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Endolls: Poden tenir instalacions mediocres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Claus: Es poden clavar en moltes superficies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Cadires: Si estas molt de temps en una mala posició pot fer malformacions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F2F2"/>
                </a:solidFill>
              </a:rPr>
              <a:t>Foc: Et causaria cremades o incendiar l’establiment</a:t>
            </a:r>
            <a:endParaRPr sz="16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70"/>
          <p:cNvSpPr/>
          <p:nvPr/>
        </p:nvSpPr>
        <p:spPr>
          <a:xfrm>
            <a:off x="1812350" y="2143325"/>
            <a:ext cx="940300" cy="940942"/>
          </a:xfrm>
          <a:custGeom>
            <a:rect b="b" l="l" r="r" t="t"/>
            <a:pathLst>
              <a:path extrusionOk="0" h="8792" w="8786">
                <a:moveTo>
                  <a:pt x="4391" y="2313"/>
                </a:moveTo>
                <a:cubicBezTo>
                  <a:pt x="5541" y="2313"/>
                  <a:pt x="6475" y="3244"/>
                  <a:pt x="6475" y="4394"/>
                </a:cubicBezTo>
                <a:cubicBezTo>
                  <a:pt x="6475" y="5547"/>
                  <a:pt x="5541" y="6478"/>
                  <a:pt x="4391" y="6478"/>
                </a:cubicBezTo>
                <a:cubicBezTo>
                  <a:pt x="3242" y="6478"/>
                  <a:pt x="2311" y="5547"/>
                  <a:pt x="2311" y="4394"/>
                </a:cubicBezTo>
                <a:cubicBezTo>
                  <a:pt x="2311" y="3244"/>
                  <a:pt x="3242" y="2313"/>
                  <a:pt x="4391" y="2313"/>
                </a:cubicBezTo>
                <a:close/>
                <a:moveTo>
                  <a:pt x="3753" y="0"/>
                </a:moveTo>
                <a:lnTo>
                  <a:pt x="3753" y="1506"/>
                </a:lnTo>
                <a:cubicBezTo>
                  <a:pt x="3411" y="1580"/>
                  <a:pt x="3086" y="1718"/>
                  <a:pt x="2801" y="1901"/>
                </a:cubicBezTo>
                <a:lnTo>
                  <a:pt x="1740" y="839"/>
                </a:lnTo>
                <a:lnTo>
                  <a:pt x="833" y="1739"/>
                </a:lnTo>
                <a:lnTo>
                  <a:pt x="1898" y="2803"/>
                </a:lnTo>
                <a:cubicBezTo>
                  <a:pt x="1711" y="3093"/>
                  <a:pt x="1577" y="3414"/>
                  <a:pt x="1500" y="3756"/>
                </a:cubicBezTo>
                <a:lnTo>
                  <a:pt x="1" y="3756"/>
                </a:lnTo>
                <a:lnTo>
                  <a:pt x="1" y="5036"/>
                </a:lnTo>
                <a:lnTo>
                  <a:pt x="1500" y="5036"/>
                </a:lnTo>
                <a:cubicBezTo>
                  <a:pt x="1577" y="5378"/>
                  <a:pt x="1711" y="5699"/>
                  <a:pt x="1898" y="5988"/>
                </a:cubicBezTo>
                <a:lnTo>
                  <a:pt x="833" y="7049"/>
                </a:lnTo>
                <a:lnTo>
                  <a:pt x="1740" y="7952"/>
                </a:lnTo>
                <a:lnTo>
                  <a:pt x="2801" y="6890"/>
                </a:lnTo>
                <a:cubicBezTo>
                  <a:pt x="3086" y="7074"/>
                  <a:pt x="3411" y="7212"/>
                  <a:pt x="3753" y="7286"/>
                </a:cubicBezTo>
                <a:lnTo>
                  <a:pt x="3753" y="8791"/>
                </a:lnTo>
                <a:lnTo>
                  <a:pt x="5030" y="8791"/>
                </a:lnTo>
                <a:lnTo>
                  <a:pt x="5030" y="7286"/>
                </a:lnTo>
                <a:cubicBezTo>
                  <a:pt x="5375" y="7212"/>
                  <a:pt x="5696" y="7074"/>
                  <a:pt x="5982" y="6890"/>
                </a:cubicBezTo>
                <a:lnTo>
                  <a:pt x="7046" y="7952"/>
                </a:lnTo>
                <a:lnTo>
                  <a:pt x="7949" y="7049"/>
                </a:lnTo>
                <a:lnTo>
                  <a:pt x="6888" y="5988"/>
                </a:lnTo>
                <a:cubicBezTo>
                  <a:pt x="7072" y="5699"/>
                  <a:pt x="7205" y="5378"/>
                  <a:pt x="7283" y="5036"/>
                </a:cubicBezTo>
                <a:lnTo>
                  <a:pt x="8785" y="5036"/>
                </a:lnTo>
                <a:lnTo>
                  <a:pt x="8785" y="3756"/>
                </a:lnTo>
                <a:lnTo>
                  <a:pt x="7283" y="3756"/>
                </a:lnTo>
                <a:cubicBezTo>
                  <a:pt x="7205" y="3414"/>
                  <a:pt x="7072" y="3093"/>
                  <a:pt x="6888" y="2803"/>
                </a:cubicBezTo>
                <a:lnTo>
                  <a:pt x="7949" y="1739"/>
                </a:lnTo>
                <a:lnTo>
                  <a:pt x="7046" y="839"/>
                </a:lnTo>
                <a:lnTo>
                  <a:pt x="5982" y="1901"/>
                </a:lnTo>
                <a:cubicBezTo>
                  <a:pt x="5696" y="1718"/>
                  <a:pt x="5375" y="1580"/>
                  <a:pt x="5030" y="1506"/>
                </a:cubicBezTo>
                <a:lnTo>
                  <a:pt x="50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70"/>
          <p:cNvSpPr/>
          <p:nvPr/>
        </p:nvSpPr>
        <p:spPr>
          <a:xfrm flipH="1">
            <a:off x="714000" y="2850275"/>
            <a:ext cx="8430000" cy="2293200"/>
          </a:xfrm>
          <a:prstGeom prst="snip1Rect">
            <a:avLst>
              <a:gd fmla="val 50000" name="adj"/>
            </a:avLst>
          </a:prstGeom>
          <a:solidFill>
            <a:srgbClr val="0E2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" name="Google Shape;801;p70"/>
          <p:cNvGrpSpPr/>
          <p:nvPr/>
        </p:nvGrpSpPr>
        <p:grpSpPr>
          <a:xfrm>
            <a:off x="1923361" y="991667"/>
            <a:ext cx="2284049" cy="2618685"/>
            <a:chOff x="1923361" y="991667"/>
            <a:chExt cx="2284049" cy="2618685"/>
          </a:xfrm>
        </p:grpSpPr>
        <p:grpSp>
          <p:nvGrpSpPr>
            <p:cNvPr id="802" name="Google Shape;802;p70"/>
            <p:cNvGrpSpPr/>
            <p:nvPr/>
          </p:nvGrpSpPr>
          <p:grpSpPr>
            <a:xfrm>
              <a:off x="2447609" y="1427850"/>
              <a:ext cx="1023820" cy="2182502"/>
              <a:chOff x="2002884" y="1370400"/>
              <a:chExt cx="1023820" cy="2182502"/>
            </a:xfrm>
          </p:grpSpPr>
          <p:sp>
            <p:nvSpPr>
              <p:cNvPr id="803" name="Google Shape;803;p70"/>
              <p:cNvSpPr/>
              <p:nvPr/>
            </p:nvSpPr>
            <p:spPr>
              <a:xfrm>
                <a:off x="2002884" y="1875542"/>
                <a:ext cx="395216" cy="448896"/>
              </a:xfrm>
              <a:custGeom>
                <a:rect b="b" l="l" r="r" t="t"/>
                <a:pathLst>
                  <a:path extrusionOk="0" h="4014" w="3534">
                    <a:moveTo>
                      <a:pt x="3280" y="1"/>
                    </a:moveTo>
                    <a:cubicBezTo>
                      <a:pt x="2969" y="1"/>
                      <a:pt x="2422" y="129"/>
                      <a:pt x="1936" y="897"/>
                    </a:cubicBezTo>
                    <a:cubicBezTo>
                      <a:pt x="1605" y="1415"/>
                      <a:pt x="1255" y="1923"/>
                      <a:pt x="861" y="2399"/>
                    </a:cubicBezTo>
                    <a:cubicBezTo>
                      <a:pt x="843" y="2424"/>
                      <a:pt x="825" y="2442"/>
                      <a:pt x="808" y="2466"/>
                    </a:cubicBezTo>
                    <a:lnTo>
                      <a:pt x="272" y="3101"/>
                    </a:lnTo>
                    <a:cubicBezTo>
                      <a:pt x="0" y="3425"/>
                      <a:pt x="169" y="3919"/>
                      <a:pt x="578" y="4014"/>
                    </a:cubicBezTo>
                    <a:lnTo>
                      <a:pt x="1668" y="3154"/>
                    </a:lnTo>
                    <a:lnTo>
                      <a:pt x="3177" y="1965"/>
                    </a:lnTo>
                    <a:lnTo>
                      <a:pt x="3533" y="33"/>
                    </a:lnTo>
                    <a:cubicBezTo>
                      <a:pt x="3533" y="33"/>
                      <a:pt x="3437" y="1"/>
                      <a:pt x="3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70"/>
              <p:cNvSpPr/>
              <p:nvPr/>
            </p:nvSpPr>
            <p:spPr>
              <a:xfrm>
                <a:off x="2338043" y="1417257"/>
                <a:ext cx="401926" cy="750732"/>
              </a:xfrm>
              <a:custGeom>
                <a:rect b="b" l="l" r="r" t="t"/>
                <a:pathLst>
                  <a:path extrusionOk="0" h="6713" w="3594">
                    <a:moveTo>
                      <a:pt x="1758" y="1"/>
                    </a:moveTo>
                    <a:cubicBezTo>
                      <a:pt x="1406" y="1"/>
                      <a:pt x="1018" y="102"/>
                      <a:pt x="737" y="404"/>
                    </a:cubicBezTo>
                    <a:cubicBezTo>
                      <a:pt x="618" y="531"/>
                      <a:pt x="452" y="651"/>
                      <a:pt x="349" y="791"/>
                    </a:cubicBezTo>
                    <a:cubicBezTo>
                      <a:pt x="170" y="1042"/>
                      <a:pt x="60" y="1338"/>
                      <a:pt x="64" y="1645"/>
                    </a:cubicBezTo>
                    <a:cubicBezTo>
                      <a:pt x="71" y="2015"/>
                      <a:pt x="120" y="2396"/>
                      <a:pt x="177" y="2759"/>
                    </a:cubicBezTo>
                    <a:cubicBezTo>
                      <a:pt x="216" y="3024"/>
                      <a:pt x="279" y="3278"/>
                      <a:pt x="244" y="3545"/>
                    </a:cubicBezTo>
                    <a:cubicBezTo>
                      <a:pt x="208" y="3789"/>
                      <a:pt x="131" y="4018"/>
                      <a:pt x="96" y="4261"/>
                    </a:cubicBezTo>
                    <a:cubicBezTo>
                      <a:pt x="1" y="4893"/>
                      <a:pt x="265" y="5584"/>
                      <a:pt x="872" y="5866"/>
                    </a:cubicBezTo>
                    <a:cubicBezTo>
                      <a:pt x="1101" y="5972"/>
                      <a:pt x="1358" y="6063"/>
                      <a:pt x="1601" y="6131"/>
                    </a:cubicBezTo>
                    <a:cubicBezTo>
                      <a:pt x="1806" y="6187"/>
                      <a:pt x="2028" y="6201"/>
                      <a:pt x="2232" y="6264"/>
                    </a:cubicBezTo>
                    <a:cubicBezTo>
                      <a:pt x="2328" y="6296"/>
                      <a:pt x="2451" y="6342"/>
                      <a:pt x="2529" y="6413"/>
                    </a:cubicBezTo>
                    <a:cubicBezTo>
                      <a:pt x="2641" y="6512"/>
                      <a:pt x="2557" y="6592"/>
                      <a:pt x="2592" y="6712"/>
                    </a:cubicBezTo>
                    <a:cubicBezTo>
                      <a:pt x="2931" y="6582"/>
                      <a:pt x="3213" y="6211"/>
                      <a:pt x="3368" y="5890"/>
                    </a:cubicBezTo>
                    <a:cubicBezTo>
                      <a:pt x="3538" y="5542"/>
                      <a:pt x="3593" y="5119"/>
                      <a:pt x="3400" y="4738"/>
                    </a:cubicBezTo>
                    <a:cubicBezTo>
                      <a:pt x="2483" y="2932"/>
                      <a:pt x="3103" y="1948"/>
                      <a:pt x="3125" y="1603"/>
                    </a:cubicBezTo>
                    <a:cubicBezTo>
                      <a:pt x="3142" y="1328"/>
                      <a:pt x="3142" y="1049"/>
                      <a:pt x="3030" y="791"/>
                    </a:cubicBezTo>
                    <a:cubicBezTo>
                      <a:pt x="2942" y="576"/>
                      <a:pt x="2734" y="344"/>
                      <a:pt x="2550" y="202"/>
                    </a:cubicBezTo>
                    <a:cubicBezTo>
                      <a:pt x="2415" y="99"/>
                      <a:pt x="2105" y="1"/>
                      <a:pt x="175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70"/>
              <p:cNvSpPr/>
              <p:nvPr/>
            </p:nvSpPr>
            <p:spPr>
              <a:xfrm>
                <a:off x="2631824" y="1875542"/>
                <a:ext cx="394881" cy="448896"/>
              </a:xfrm>
              <a:custGeom>
                <a:rect b="b" l="l" r="r" t="t"/>
                <a:pathLst>
                  <a:path extrusionOk="0" h="4014" w="3531">
                    <a:moveTo>
                      <a:pt x="254" y="1"/>
                    </a:moveTo>
                    <a:cubicBezTo>
                      <a:pt x="98" y="1"/>
                      <a:pt x="1" y="33"/>
                      <a:pt x="1" y="33"/>
                    </a:cubicBezTo>
                    <a:lnTo>
                      <a:pt x="357" y="1965"/>
                    </a:lnTo>
                    <a:lnTo>
                      <a:pt x="1770" y="3080"/>
                    </a:lnTo>
                    <a:lnTo>
                      <a:pt x="2955" y="4014"/>
                    </a:lnTo>
                    <a:cubicBezTo>
                      <a:pt x="3365" y="3919"/>
                      <a:pt x="3531" y="3425"/>
                      <a:pt x="3259" y="3101"/>
                    </a:cubicBezTo>
                    <a:lnTo>
                      <a:pt x="2727" y="2466"/>
                    </a:lnTo>
                    <a:cubicBezTo>
                      <a:pt x="2701" y="2438"/>
                      <a:pt x="2677" y="2409"/>
                      <a:pt x="2656" y="2381"/>
                    </a:cubicBezTo>
                    <a:cubicBezTo>
                      <a:pt x="2268" y="1913"/>
                      <a:pt x="1926" y="1408"/>
                      <a:pt x="1598" y="897"/>
                    </a:cubicBezTo>
                    <a:cubicBezTo>
                      <a:pt x="1112" y="129"/>
                      <a:pt x="565" y="1"/>
                      <a:pt x="2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70"/>
              <p:cNvSpPr/>
              <p:nvPr/>
            </p:nvSpPr>
            <p:spPr>
              <a:xfrm>
                <a:off x="2232027" y="2551898"/>
                <a:ext cx="606132" cy="232500"/>
              </a:xfrm>
              <a:custGeom>
                <a:rect b="b" l="l" r="r" t="t"/>
                <a:pathLst>
                  <a:path extrusionOk="0" h="2079" w="5420">
                    <a:moveTo>
                      <a:pt x="4284" y="1"/>
                    </a:moveTo>
                    <a:lnTo>
                      <a:pt x="1209" y="72"/>
                    </a:lnTo>
                    <a:cubicBezTo>
                      <a:pt x="378" y="93"/>
                      <a:pt x="0" y="1130"/>
                      <a:pt x="631" y="1676"/>
                    </a:cubicBezTo>
                    <a:lnTo>
                      <a:pt x="1071" y="2060"/>
                    </a:lnTo>
                    <a:lnTo>
                      <a:pt x="4073" y="2078"/>
                    </a:lnTo>
                    <a:cubicBezTo>
                      <a:pt x="4073" y="2078"/>
                      <a:pt x="5420" y="184"/>
                      <a:pt x="4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70"/>
              <p:cNvSpPr/>
              <p:nvPr/>
            </p:nvSpPr>
            <p:spPr>
              <a:xfrm>
                <a:off x="2366001" y="1769973"/>
                <a:ext cx="302619" cy="286962"/>
              </a:xfrm>
              <a:custGeom>
                <a:rect b="b" l="l" r="r" t="t"/>
                <a:pathLst>
                  <a:path extrusionOk="0" h="2566" w="2706">
                    <a:moveTo>
                      <a:pt x="1711" y="0"/>
                    </a:moveTo>
                    <a:lnTo>
                      <a:pt x="882" y="201"/>
                    </a:lnTo>
                    <a:cubicBezTo>
                      <a:pt x="928" y="285"/>
                      <a:pt x="949" y="391"/>
                      <a:pt x="942" y="518"/>
                    </a:cubicBezTo>
                    <a:cubicBezTo>
                      <a:pt x="942" y="554"/>
                      <a:pt x="939" y="589"/>
                      <a:pt x="931" y="628"/>
                    </a:cubicBezTo>
                    <a:lnTo>
                      <a:pt x="931" y="632"/>
                    </a:lnTo>
                    <a:cubicBezTo>
                      <a:pt x="907" y="751"/>
                      <a:pt x="861" y="822"/>
                      <a:pt x="780" y="871"/>
                    </a:cubicBezTo>
                    <a:cubicBezTo>
                      <a:pt x="738" y="896"/>
                      <a:pt x="682" y="917"/>
                      <a:pt x="614" y="931"/>
                    </a:cubicBezTo>
                    <a:lnTo>
                      <a:pt x="466" y="949"/>
                    </a:lnTo>
                    <a:lnTo>
                      <a:pt x="402" y="1143"/>
                    </a:lnTo>
                    <a:cubicBezTo>
                      <a:pt x="399" y="1153"/>
                      <a:pt x="396" y="1161"/>
                      <a:pt x="392" y="1171"/>
                    </a:cubicBezTo>
                    <a:lnTo>
                      <a:pt x="0" y="2349"/>
                    </a:lnTo>
                    <a:cubicBezTo>
                      <a:pt x="71" y="2500"/>
                      <a:pt x="495" y="2566"/>
                      <a:pt x="988" y="2566"/>
                    </a:cubicBezTo>
                    <a:cubicBezTo>
                      <a:pt x="1484" y="2566"/>
                      <a:pt x="2050" y="2499"/>
                      <a:pt x="2396" y="2384"/>
                    </a:cubicBezTo>
                    <a:cubicBezTo>
                      <a:pt x="2565" y="2331"/>
                      <a:pt x="2677" y="2261"/>
                      <a:pt x="2705" y="2186"/>
                    </a:cubicBezTo>
                    <a:lnTo>
                      <a:pt x="2518" y="1788"/>
                    </a:lnTo>
                    <a:lnTo>
                      <a:pt x="2099" y="896"/>
                    </a:lnTo>
                    <a:lnTo>
                      <a:pt x="1916" y="871"/>
                    </a:lnTo>
                    <a:cubicBezTo>
                      <a:pt x="1828" y="864"/>
                      <a:pt x="1764" y="790"/>
                      <a:pt x="1764" y="702"/>
                    </a:cubicBezTo>
                    <a:cubicBezTo>
                      <a:pt x="1761" y="642"/>
                      <a:pt x="1757" y="586"/>
                      <a:pt x="1753" y="526"/>
                    </a:cubicBezTo>
                    <a:cubicBezTo>
                      <a:pt x="1750" y="462"/>
                      <a:pt x="1746" y="399"/>
                      <a:pt x="1740" y="339"/>
                    </a:cubicBez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FD85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70"/>
              <p:cNvSpPr/>
              <p:nvPr/>
            </p:nvSpPr>
            <p:spPr>
              <a:xfrm>
                <a:off x="2258419" y="1867378"/>
                <a:ext cx="469697" cy="793004"/>
              </a:xfrm>
              <a:custGeom>
                <a:rect b="b" l="l" r="r" t="t"/>
                <a:pathLst>
                  <a:path extrusionOk="0" h="7091" w="4200">
                    <a:moveTo>
                      <a:pt x="2878" y="0"/>
                    </a:moveTo>
                    <a:lnTo>
                      <a:pt x="2401" y="1485"/>
                    </a:lnTo>
                    <a:lnTo>
                      <a:pt x="1576" y="60"/>
                    </a:lnTo>
                    <a:lnTo>
                      <a:pt x="1428" y="78"/>
                    </a:lnTo>
                    <a:cubicBezTo>
                      <a:pt x="1348" y="78"/>
                      <a:pt x="1266" y="81"/>
                      <a:pt x="1185" y="88"/>
                    </a:cubicBezTo>
                    <a:cubicBezTo>
                      <a:pt x="1019" y="96"/>
                      <a:pt x="871" y="117"/>
                      <a:pt x="751" y="155"/>
                    </a:cubicBezTo>
                    <a:lnTo>
                      <a:pt x="786" y="540"/>
                    </a:lnTo>
                    <a:lnTo>
                      <a:pt x="804" y="1128"/>
                    </a:lnTo>
                    <a:cubicBezTo>
                      <a:pt x="786" y="1284"/>
                      <a:pt x="751" y="1442"/>
                      <a:pt x="702" y="1594"/>
                    </a:cubicBezTo>
                    <a:cubicBezTo>
                      <a:pt x="638" y="1777"/>
                      <a:pt x="607" y="1968"/>
                      <a:pt x="607" y="2158"/>
                    </a:cubicBezTo>
                    <a:cubicBezTo>
                      <a:pt x="607" y="2384"/>
                      <a:pt x="649" y="2614"/>
                      <a:pt x="737" y="2825"/>
                    </a:cubicBezTo>
                    <a:lnTo>
                      <a:pt x="1009" y="3477"/>
                    </a:lnTo>
                    <a:lnTo>
                      <a:pt x="1051" y="3576"/>
                    </a:lnTo>
                    <a:cubicBezTo>
                      <a:pt x="1107" y="3710"/>
                      <a:pt x="1136" y="3847"/>
                      <a:pt x="1143" y="3985"/>
                    </a:cubicBezTo>
                    <a:cubicBezTo>
                      <a:pt x="1157" y="4183"/>
                      <a:pt x="1122" y="4380"/>
                      <a:pt x="1040" y="4560"/>
                    </a:cubicBezTo>
                    <a:lnTo>
                      <a:pt x="0" y="6245"/>
                    </a:lnTo>
                    <a:cubicBezTo>
                      <a:pt x="790" y="6797"/>
                      <a:pt x="1536" y="7091"/>
                      <a:pt x="2230" y="7091"/>
                    </a:cubicBezTo>
                    <a:cubicBezTo>
                      <a:pt x="2943" y="7091"/>
                      <a:pt x="3602" y="6781"/>
                      <a:pt x="4200" y="6122"/>
                    </a:cubicBezTo>
                    <a:lnTo>
                      <a:pt x="3358" y="4772"/>
                    </a:lnTo>
                    <a:cubicBezTo>
                      <a:pt x="3308" y="4694"/>
                      <a:pt x="3276" y="4606"/>
                      <a:pt x="3269" y="4514"/>
                    </a:cubicBezTo>
                    <a:cubicBezTo>
                      <a:pt x="3265" y="4464"/>
                      <a:pt x="3265" y="4412"/>
                      <a:pt x="3265" y="4359"/>
                    </a:cubicBezTo>
                    <a:cubicBezTo>
                      <a:pt x="3265" y="4253"/>
                      <a:pt x="3276" y="4150"/>
                      <a:pt x="3308" y="4066"/>
                    </a:cubicBezTo>
                    <a:lnTo>
                      <a:pt x="3523" y="3643"/>
                    </a:lnTo>
                    <a:lnTo>
                      <a:pt x="3784" y="3132"/>
                    </a:lnTo>
                    <a:cubicBezTo>
                      <a:pt x="4038" y="2638"/>
                      <a:pt x="4200" y="2010"/>
                      <a:pt x="3963" y="1530"/>
                    </a:cubicBezTo>
                    <a:cubicBezTo>
                      <a:pt x="3731" y="1058"/>
                      <a:pt x="3830" y="356"/>
                      <a:pt x="3654" y="75"/>
                    </a:cubicBezTo>
                    <a:cubicBezTo>
                      <a:pt x="3527" y="35"/>
                      <a:pt x="3385" y="18"/>
                      <a:pt x="3231" y="18"/>
                    </a:cubicBezTo>
                    <a:cubicBezTo>
                      <a:pt x="3191" y="18"/>
                      <a:pt x="3151" y="19"/>
                      <a:pt x="3110" y="21"/>
                    </a:cubicBezTo>
                    <a:lnTo>
                      <a:pt x="3107" y="21"/>
                    </a:lnTo>
                    <a:lnTo>
                      <a:pt x="28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70"/>
              <p:cNvSpPr/>
              <p:nvPr/>
            </p:nvSpPr>
            <p:spPr>
              <a:xfrm>
                <a:off x="2225988" y="1874088"/>
                <a:ext cx="220198" cy="782492"/>
              </a:xfrm>
              <a:custGeom>
                <a:rect b="b" l="l" r="r" t="t"/>
                <a:pathLst>
                  <a:path extrusionOk="0" h="6997" w="1969">
                    <a:moveTo>
                      <a:pt x="1743" y="0"/>
                    </a:moveTo>
                    <a:lnTo>
                      <a:pt x="1595" y="18"/>
                    </a:lnTo>
                    <a:cubicBezTo>
                      <a:pt x="1511" y="21"/>
                      <a:pt x="1433" y="21"/>
                      <a:pt x="1351" y="28"/>
                    </a:cubicBezTo>
                    <a:cubicBezTo>
                      <a:pt x="1186" y="36"/>
                      <a:pt x="1037" y="57"/>
                      <a:pt x="918" y="95"/>
                    </a:cubicBezTo>
                    <a:lnTo>
                      <a:pt x="953" y="480"/>
                    </a:lnTo>
                    <a:lnTo>
                      <a:pt x="971" y="1068"/>
                    </a:lnTo>
                    <a:cubicBezTo>
                      <a:pt x="953" y="1224"/>
                      <a:pt x="918" y="1382"/>
                      <a:pt x="868" y="1534"/>
                    </a:cubicBezTo>
                    <a:cubicBezTo>
                      <a:pt x="805" y="1717"/>
                      <a:pt x="773" y="1908"/>
                      <a:pt x="773" y="2102"/>
                    </a:cubicBezTo>
                    <a:cubicBezTo>
                      <a:pt x="773" y="2324"/>
                      <a:pt x="816" y="2554"/>
                      <a:pt x="904" y="2765"/>
                    </a:cubicBezTo>
                    <a:cubicBezTo>
                      <a:pt x="1119" y="3290"/>
                      <a:pt x="1168" y="3890"/>
                      <a:pt x="1045" y="4450"/>
                    </a:cubicBezTo>
                    <a:cubicBezTo>
                      <a:pt x="956" y="4849"/>
                      <a:pt x="784" y="5223"/>
                      <a:pt x="520" y="5537"/>
                    </a:cubicBezTo>
                    <a:cubicBezTo>
                      <a:pt x="432" y="5638"/>
                      <a:pt x="1" y="6040"/>
                      <a:pt x="173" y="6182"/>
                    </a:cubicBezTo>
                    <a:cubicBezTo>
                      <a:pt x="699" y="6584"/>
                      <a:pt x="1320" y="6866"/>
                      <a:pt x="1968" y="6997"/>
                    </a:cubicBezTo>
                    <a:cubicBezTo>
                      <a:pt x="1835" y="6460"/>
                      <a:pt x="1726" y="5918"/>
                      <a:pt x="1648" y="5374"/>
                    </a:cubicBezTo>
                    <a:cubicBezTo>
                      <a:pt x="1532" y="4556"/>
                      <a:pt x="1485" y="3731"/>
                      <a:pt x="1500" y="2906"/>
                    </a:cubicBezTo>
                    <a:cubicBezTo>
                      <a:pt x="1511" y="2486"/>
                      <a:pt x="1532" y="2063"/>
                      <a:pt x="1574" y="1644"/>
                    </a:cubicBezTo>
                    <a:cubicBezTo>
                      <a:pt x="1595" y="1436"/>
                      <a:pt x="1616" y="1224"/>
                      <a:pt x="1644" y="1016"/>
                    </a:cubicBezTo>
                    <a:cubicBezTo>
                      <a:pt x="1669" y="829"/>
                      <a:pt x="1747" y="599"/>
                      <a:pt x="1736" y="417"/>
                    </a:cubicBezTo>
                    <a:cubicBezTo>
                      <a:pt x="1718" y="180"/>
                      <a:pt x="1743" y="0"/>
                      <a:pt x="1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70"/>
              <p:cNvSpPr/>
              <p:nvPr/>
            </p:nvSpPr>
            <p:spPr>
              <a:xfrm>
                <a:off x="2576579" y="1867378"/>
                <a:ext cx="169762" cy="787189"/>
              </a:xfrm>
              <a:custGeom>
                <a:rect b="b" l="l" r="r" t="t"/>
                <a:pathLst>
                  <a:path extrusionOk="0" h="7039" w="1518">
                    <a:moveTo>
                      <a:pt x="160" y="0"/>
                    </a:moveTo>
                    <a:cubicBezTo>
                      <a:pt x="160" y="0"/>
                      <a:pt x="1305" y="699"/>
                      <a:pt x="0" y="7039"/>
                    </a:cubicBezTo>
                    <a:cubicBezTo>
                      <a:pt x="526" y="6926"/>
                      <a:pt x="1020" y="6626"/>
                      <a:pt x="1478" y="6122"/>
                    </a:cubicBezTo>
                    <a:cubicBezTo>
                      <a:pt x="1517" y="6079"/>
                      <a:pt x="1182" y="5632"/>
                      <a:pt x="1147" y="5582"/>
                    </a:cubicBezTo>
                    <a:cubicBezTo>
                      <a:pt x="780" y="5029"/>
                      <a:pt x="643" y="4331"/>
                      <a:pt x="830" y="3693"/>
                    </a:cubicBezTo>
                    <a:cubicBezTo>
                      <a:pt x="918" y="3382"/>
                      <a:pt x="1097" y="3107"/>
                      <a:pt x="1206" y="2807"/>
                    </a:cubicBezTo>
                    <a:cubicBezTo>
                      <a:pt x="1359" y="2409"/>
                      <a:pt x="1439" y="1929"/>
                      <a:pt x="1242" y="1530"/>
                    </a:cubicBezTo>
                    <a:cubicBezTo>
                      <a:pt x="1013" y="1058"/>
                      <a:pt x="1108" y="356"/>
                      <a:pt x="931" y="75"/>
                    </a:cubicBezTo>
                    <a:cubicBezTo>
                      <a:pt x="805" y="35"/>
                      <a:pt x="663" y="18"/>
                      <a:pt x="511" y="18"/>
                    </a:cubicBezTo>
                    <a:cubicBezTo>
                      <a:pt x="472" y="18"/>
                      <a:pt x="432" y="19"/>
                      <a:pt x="392" y="21"/>
                    </a:cubicBezTo>
                    <a:lnTo>
                      <a:pt x="386" y="2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70"/>
              <p:cNvSpPr/>
              <p:nvPr/>
            </p:nvSpPr>
            <p:spPr>
              <a:xfrm>
                <a:off x="2335694" y="1449129"/>
                <a:ext cx="369942" cy="362449"/>
              </a:xfrm>
              <a:custGeom>
                <a:rect b="b" l="l" r="r" t="t"/>
                <a:pathLst>
                  <a:path extrusionOk="0" h="3241" w="3308">
                    <a:moveTo>
                      <a:pt x="1612" y="1"/>
                    </a:moveTo>
                    <a:cubicBezTo>
                      <a:pt x="1578" y="1"/>
                      <a:pt x="1545" y="3"/>
                      <a:pt x="1510" y="6"/>
                    </a:cubicBezTo>
                    <a:cubicBezTo>
                      <a:pt x="1439" y="13"/>
                      <a:pt x="1368" y="34"/>
                      <a:pt x="1301" y="70"/>
                    </a:cubicBezTo>
                    <a:cubicBezTo>
                      <a:pt x="1171" y="122"/>
                      <a:pt x="1054" y="210"/>
                      <a:pt x="953" y="348"/>
                    </a:cubicBezTo>
                    <a:cubicBezTo>
                      <a:pt x="709" y="623"/>
                      <a:pt x="512" y="1022"/>
                      <a:pt x="427" y="1398"/>
                    </a:cubicBezTo>
                    <a:cubicBezTo>
                      <a:pt x="371" y="1366"/>
                      <a:pt x="312" y="1346"/>
                      <a:pt x="259" y="1346"/>
                    </a:cubicBezTo>
                    <a:cubicBezTo>
                      <a:pt x="255" y="1346"/>
                      <a:pt x="251" y="1346"/>
                      <a:pt x="247" y="1346"/>
                    </a:cubicBezTo>
                    <a:cubicBezTo>
                      <a:pt x="60" y="1364"/>
                      <a:pt x="1" y="1660"/>
                      <a:pt x="50" y="1885"/>
                    </a:cubicBezTo>
                    <a:cubicBezTo>
                      <a:pt x="117" y="2168"/>
                      <a:pt x="332" y="2259"/>
                      <a:pt x="530" y="2316"/>
                    </a:cubicBezTo>
                    <a:cubicBezTo>
                      <a:pt x="621" y="2503"/>
                      <a:pt x="751" y="2689"/>
                      <a:pt x="899" y="2845"/>
                    </a:cubicBezTo>
                    <a:cubicBezTo>
                      <a:pt x="1059" y="3028"/>
                      <a:pt x="1259" y="3165"/>
                      <a:pt x="1488" y="3218"/>
                    </a:cubicBezTo>
                    <a:cubicBezTo>
                      <a:pt x="1495" y="3222"/>
                      <a:pt x="1503" y="3222"/>
                      <a:pt x="1510" y="3226"/>
                    </a:cubicBezTo>
                    <a:cubicBezTo>
                      <a:pt x="1520" y="3229"/>
                      <a:pt x="1534" y="3232"/>
                      <a:pt x="1549" y="3232"/>
                    </a:cubicBezTo>
                    <a:cubicBezTo>
                      <a:pt x="1559" y="3236"/>
                      <a:pt x="1566" y="3236"/>
                      <a:pt x="1576" y="3236"/>
                    </a:cubicBezTo>
                    <a:cubicBezTo>
                      <a:pt x="1583" y="3236"/>
                      <a:pt x="1591" y="3239"/>
                      <a:pt x="1598" y="3239"/>
                    </a:cubicBezTo>
                    <a:cubicBezTo>
                      <a:pt x="1609" y="3239"/>
                      <a:pt x="1623" y="3241"/>
                      <a:pt x="1636" y="3241"/>
                    </a:cubicBezTo>
                    <a:cubicBezTo>
                      <a:pt x="1642" y="3241"/>
                      <a:pt x="1648" y="3241"/>
                      <a:pt x="1654" y="3239"/>
                    </a:cubicBezTo>
                    <a:cubicBezTo>
                      <a:pt x="1660" y="3241"/>
                      <a:pt x="1666" y="3241"/>
                      <a:pt x="1672" y="3241"/>
                    </a:cubicBezTo>
                    <a:cubicBezTo>
                      <a:pt x="1683" y="3241"/>
                      <a:pt x="1695" y="3239"/>
                      <a:pt x="1707" y="3239"/>
                    </a:cubicBezTo>
                    <a:cubicBezTo>
                      <a:pt x="1714" y="3239"/>
                      <a:pt x="1721" y="3236"/>
                      <a:pt x="1728" y="3236"/>
                    </a:cubicBezTo>
                    <a:cubicBezTo>
                      <a:pt x="1739" y="3236"/>
                      <a:pt x="1749" y="3236"/>
                      <a:pt x="1757" y="3232"/>
                    </a:cubicBezTo>
                    <a:cubicBezTo>
                      <a:pt x="1770" y="3232"/>
                      <a:pt x="1785" y="3229"/>
                      <a:pt x="1799" y="3226"/>
                    </a:cubicBezTo>
                    <a:cubicBezTo>
                      <a:pt x="1802" y="3222"/>
                      <a:pt x="1809" y="3222"/>
                      <a:pt x="1816" y="3218"/>
                    </a:cubicBezTo>
                    <a:cubicBezTo>
                      <a:pt x="2049" y="3165"/>
                      <a:pt x="2250" y="3028"/>
                      <a:pt x="2405" y="2845"/>
                    </a:cubicBezTo>
                    <a:cubicBezTo>
                      <a:pt x="2553" y="2689"/>
                      <a:pt x="2683" y="2503"/>
                      <a:pt x="2776" y="2316"/>
                    </a:cubicBezTo>
                    <a:cubicBezTo>
                      <a:pt x="2976" y="2259"/>
                      <a:pt x="3191" y="2168"/>
                      <a:pt x="3255" y="1885"/>
                    </a:cubicBezTo>
                    <a:cubicBezTo>
                      <a:pt x="3308" y="1660"/>
                      <a:pt x="3245" y="1364"/>
                      <a:pt x="3057" y="1346"/>
                    </a:cubicBezTo>
                    <a:cubicBezTo>
                      <a:pt x="3054" y="1346"/>
                      <a:pt x="3050" y="1346"/>
                      <a:pt x="3045" y="1346"/>
                    </a:cubicBezTo>
                    <a:cubicBezTo>
                      <a:pt x="2992" y="1346"/>
                      <a:pt x="2933" y="1366"/>
                      <a:pt x="2878" y="1398"/>
                    </a:cubicBezTo>
                    <a:cubicBezTo>
                      <a:pt x="2793" y="1022"/>
                      <a:pt x="2595" y="623"/>
                      <a:pt x="2353" y="348"/>
                    </a:cubicBezTo>
                    <a:cubicBezTo>
                      <a:pt x="2250" y="210"/>
                      <a:pt x="2133" y="122"/>
                      <a:pt x="2003" y="70"/>
                    </a:cubicBezTo>
                    <a:cubicBezTo>
                      <a:pt x="1936" y="34"/>
                      <a:pt x="1866" y="13"/>
                      <a:pt x="1795" y="6"/>
                    </a:cubicBezTo>
                    <a:cubicBezTo>
                      <a:pt x="1760" y="3"/>
                      <a:pt x="1726" y="1"/>
                      <a:pt x="1694" y="1"/>
                    </a:cubicBezTo>
                    <a:cubicBezTo>
                      <a:pt x="1680" y="1"/>
                      <a:pt x="1667" y="1"/>
                      <a:pt x="1654" y="2"/>
                    </a:cubicBezTo>
                    <a:cubicBezTo>
                      <a:pt x="1640" y="1"/>
                      <a:pt x="1626" y="1"/>
                      <a:pt x="1612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70"/>
              <p:cNvSpPr/>
              <p:nvPr/>
            </p:nvSpPr>
            <p:spPr>
              <a:xfrm>
                <a:off x="2435895" y="1594510"/>
                <a:ext cx="46634" cy="21360"/>
              </a:xfrm>
              <a:custGeom>
                <a:rect b="b" l="l" r="r" t="t"/>
                <a:pathLst>
                  <a:path extrusionOk="0" h="191" w="417">
                    <a:moveTo>
                      <a:pt x="245" y="0"/>
                    </a:moveTo>
                    <a:cubicBezTo>
                      <a:pt x="126" y="0"/>
                      <a:pt x="44" y="82"/>
                      <a:pt x="10" y="141"/>
                    </a:cubicBezTo>
                    <a:cubicBezTo>
                      <a:pt x="0" y="155"/>
                      <a:pt x="3" y="176"/>
                      <a:pt x="21" y="187"/>
                    </a:cubicBezTo>
                    <a:cubicBezTo>
                      <a:pt x="27" y="189"/>
                      <a:pt x="32" y="190"/>
                      <a:pt x="38" y="190"/>
                    </a:cubicBezTo>
                    <a:cubicBezTo>
                      <a:pt x="49" y="190"/>
                      <a:pt x="60" y="185"/>
                      <a:pt x="67" y="173"/>
                    </a:cubicBezTo>
                    <a:cubicBezTo>
                      <a:pt x="70" y="170"/>
                      <a:pt x="130" y="69"/>
                      <a:pt x="247" y="69"/>
                    </a:cubicBezTo>
                    <a:cubicBezTo>
                      <a:pt x="280" y="69"/>
                      <a:pt x="317" y="77"/>
                      <a:pt x="360" y="98"/>
                    </a:cubicBezTo>
                    <a:cubicBezTo>
                      <a:pt x="366" y="101"/>
                      <a:pt x="372" y="102"/>
                      <a:pt x="378" y="102"/>
                    </a:cubicBezTo>
                    <a:cubicBezTo>
                      <a:pt x="389" y="102"/>
                      <a:pt x="399" y="98"/>
                      <a:pt x="405" y="88"/>
                    </a:cubicBezTo>
                    <a:lnTo>
                      <a:pt x="405" y="85"/>
                    </a:lnTo>
                    <a:cubicBezTo>
                      <a:pt x="416" y="67"/>
                      <a:pt x="409" y="49"/>
                      <a:pt x="391" y="39"/>
                    </a:cubicBezTo>
                    <a:cubicBezTo>
                      <a:pt x="338" y="11"/>
                      <a:pt x="289" y="0"/>
                      <a:pt x="245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70"/>
              <p:cNvSpPr/>
              <p:nvPr/>
            </p:nvSpPr>
            <p:spPr>
              <a:xfrm>
                <a:off x="2627462" y="1590484"/>
                <a:ext cx="30195" cy="77053"/>
              </a:xfrm>
              <a:custGeom>
                <a:rect b="b" l="l" r="r" t="t"/>
                <a:pathLst>
                  <a:path extrusionOk="0" h="689" w="270">
                    <a:moveTo>
                      <a:pt x="269" y="1"/>
                    </a:moveTo>
                    <a:lnTo>
                      <a:pt x="1" y="611"/>
                    </a:lnTo>
                    <a:lnTo>
                      <a:pt x="50" y="689"/>
                    </a:lnTo>
                    <a:lnTo>
                      <a:pt x="269" y="134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70"/>
              <p:cNvSpPr/>
              <p:nvPr/>
            </p:nvSpPr>
            <p:spPr>
              <a:xfrm>
                <a:off x="2532517" y="1541390"/>
                <a:ext cx="155895" cy="462875"/>
              </a:xfrm>
              <a:custGeom>
                <a:rect b="b" l="l" r="r" t="t"/>
                <a:pathLst>
                  <a:path extrusionOk="0" h="4139" w="1394">
                    <a:moveTo>
                      <a:pt x="928" y="1"/>
                    </a:moveTo>
                    <a:cubicBezTo>
                      <a:pt x="890" y="1"/>
                      <a:pt x="850" y="6"/>
                      <a:pt x="811" y="17"/>
                    </a:cubicBezTo>
                    <a:lnTo>
                      <a:pt x="804" y="17"/>
                    </a:lnTo>
                    <a:cubicBezTo>
                      <a:pt x="878" y="341"/>
                      <a:pt x="871" y="1734"/>
                      <a:pt x="733" y="1974"/>
                    </a:cubicBezTo>
                    <a:cubicBezTo>
                      <a:pt x="568" y="2266"/>
                      <a:pt x="0" y="2588"/>
                      <a:pt x="225" y="3039"/>
                    </a:cubicBezTo>
                    <a:cubicBezTo>
                      <a:pt x="328" y="3239"/>
                      <a:pt x="508" y="3314"/>
                      <a:pt x="462" y="3603"/>
                    </a:cubicBezTo>
                    <a:cubicBezTo>
                      <a:pt x="412" y="3903"/>
                      <a:pt x="173" y="3987"/>
                      <a:pt x="3" y="4136"/>
                    </a:cubicBezTo>
                    <a:cubicBezTo>
                      <a:pt x="29" y="4138"/>
                      <a:pt x="54" y="4139"/>
                      <a:pt x="79" y="4139"/>
                    </a:cubicBezTo>
                    <a:cubicBezTo>
                      <a:pt x="479" y="4139"/>
                      <a:pt x="887" y="3856"/>
                      <a:pt x="1139" y="3511"/>
                    </a:cubicBezTo>
                    <a:cubicBezTo>
                      <a:pt x="1266" y="3342"/>
                      <a:pt x="1301" y="3081"/>
                      <a:pt x="1241" y="2858"/>
                    </a:cubicBezTo>
                    <a:cubicBezTo>
                      <a:pt x="1167" y="2583"/>
                      <a:pt x="1089" y="2393"/>
                      <a:pt x="1135" y="2090"/>
                    </a:cubicBezTo>
                    <a:cubicBezTo>
                      <a:pt x="1164" y="1896"/>
                      <a:pt x="1245" y="1706"/>
                      <a:pt x="1287" y="1515"/>
                    </a:cubicBezTo>
                    <a:cubicBezTo>
                      <a:pt x="1312" y="1420"/>
                      <a:pt x="1343" y="920"/>
                      <a:pt x="1375" y="485"/>
                    </a:cubicBezTo>
                    <a:cubicBezTo>
                      <a:pt x="1394" y="219"/>
                      <a:pt x="1181" y="1"/>
                      <a:pt x="92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70"/>
              <p:cNvSpPr/>
              <p:nvPr/>
            </p:nvSpPr>
            <p:spPr>
              <a:xfrm>
                <a:off x="2726097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2118" y="0"/>
                    </a:moveTo>
                    <a:cubicBezTo>
                      <a:pt x="1409" y="0"/>
                      <a:pt x="343" y="1769"/>
                      <a:pt x="343" y="1769"/>
                    </a:cubicBezTo>
                    <a:lnTo>
                      <a:pt x="78" y="2068"/>
                    </a:lnTo>
                    <a:lnTo>
                      <a:pt x="60" y="2089"/>
                    </a:lnTo>
                    <a:cubicBezTo>
                      <a:pt x="43" y="2111"/>
                      <a:pt x="22" y="2125"/>
                      <a:pt x="1" y="2135"/>
                    </a:cubicBezTo>
                    <a:lnTo>
                      <a:pt x="145" y="2520"/>
                    </a:lnTo>
                    <a:lnTo>
                      <a:pt x="374" y="2368"/>
                    </a:lnTo>
                    <a:lnTo>
                      <a:pt x="769" y="2107"/>
                    </a:lnTo>
                    <a:lnTo>
                      <a:pt x="2247" y="1134"/>
                    </a:lnTo>
                    <a:cubicBezTo>
                      <a:pt x="2631" y="880"/>
                      <a:pt x="2656" y="323"/>
                      <a:pt x="2289" y="40"/>
                    </a:cubicBezTo>
                    <a:cubicBezTo>
                      <a:pt x="2235" y="13"/>
                      <a:pt x="2178" y="0"/>
                      <a:pt x="211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70"/>
              <p:cNvSpPr/>
              <p:nvPr/>
            </p:nvSpPr>
            <p:spPr>
              <a:xfrm>
                <a:off x="2531623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19" y="1"/>
                    </a:moveTo>
                    <a:cubicBezTo>
                      <a:pt x="818" y="1"/>
                      <a:pt x="719" y="40"/>
                      <a:pt x="643" y="111"/>
                    </a:cubicBezTo>
                    <a:lnTo>
                      <a:pt x="544" y="202"/>
                    </a:lnTo>
                    <a:cubicBezTo>
                      <a:pt x="459" y="284"/>
                      <a:pt x="0" y="1070"/>
                      <a:pt x="0" y="1070"/>
                    </a:cubicBezTo>
                    <a:cubicBezTo>
                      <a:pt x="44" y="1142"/>
                      <a:pt x="128" y="1171"/>
                      <a:pt x="229" y="1171"/>
                    </a:cubicBezTo>
                    <a:cubicBezTo>
                      <a:pt x="566" y="1171"/>
                      <a:pt x="1098" y="844"/>
                      <a:pt x="1020" y="668"/>
                    </a:cubicBezTo>
                    <a:lnTo>
                      <a:pt x="1672" y="650"/>
                    </a:lnTo>
                    <a:cubicBezTo>
                      <a:pt x="1735" y="647"/>
                      <a:pt x="1799" y="629"/>
                      <a:pt x="1852" y="594"/>
                    </a:cubicBezTo>
                    <a:lnTo>
                      <a:pt x="1884" y="573"/>
                    </a:lnTo>
                    <a:lnTo>
                      <a:pt x="1740" y="188"/>
                    </a:lnTo>
                    <a:cubicBezTo>
                      <a:pt x="1709" y="206"/>
                      <a:pt x="1674" y="215"/>
                      <a:pt x="1639" y="215"/>
                    </a:cubicBezTo>
                    <a:cubicBezTo>
                      <a:pt x="1616" y="215"/>
                      <a:pt x="1592" y="211"/>
                      <a:pt x="1570" y="202"/>
                    </a:cubicBezTo>
                    <a:lnTo>
                      <a:pt x="1052" y="23"/>
                    </a:lnTo>
                    <a:cubicBezTo>
                      <a:pt x="1008" y="8"/>
                      <a:pt x="963" y="1"/>
                      <a:pt x="919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70"/>
              <p:cNvSpPr/>
              <p:nvPr/>
            </p:nvSpPr>
            <p:spPr>
              <a:xfrm>
                <a:off x="2006798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538" y="0"/>
                    </a:moveTo>
                    <a:cubicBezTo>
                      <a:pt x="478" y="0"/>
                      <a:pt x="421" y="13"/>
                      <a:pt x="367" y="40"/>
                    </a:cubicBezTo>
                    <a:cubicBezTo>
                      <a:pt x="1" y="323"/>
                      <a:pt x="22" y="880"/>
                      <a:pt x="409" y="1134"/>
                    </a:cubicBezTo>
                    <a:lnTo>
                      <a:pt x="1887" y="2107"/>
                    </a:lnTo>
                    <a:lnTo>
                      <a:pt x="2281" y="2368"/>
                    </a:lnTo>
                    <a:lnTo>
                      <a:pt x="2511" y="2520"/>
                    </a:lnTo>
                    <a:lnTo>
                      <a:pt x="2656" y="2135"/>
                    </a:lnTo>
                    <a:cubicBezTo>
                      <a:pt x="2631" y="2125"/>
                      <a:pt x="2613" y="2111"/>
                      <a:pt x="2595" y="2089"/>
                    </a:cubicBezTo>
                    <a:lnTo>
                      <a:pt x="2578" y="2068"/>
                    </a:lnTo>
                    <a:lnTo>
                      <a:pt x="2314" y="1769"/>
                    </a:lnTo>
                    <a:cubicBezTo>
                      <a:pt x="2314" y="1769"/>
                      <a:pt x="1247" y="0"/>
                      <a:pt x="53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70"/>
              <p:cNvSpPr/>
              <p:nvPr/>
            </p:nvSpPr>
            <p:spPr>
              <a:xfrm>
                <a:off x="2287495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64" y="1"/>
                    </a:moveTo>
                    <a:cubicBezTo>
                      <a:pt x="920" y="1"/>
                      <a:pt x="876" y="8"/>
                      <a:pt x="834" y="23"/>
                    </a:cubicBezTo>
                    <a:lnTo>
                      <a:pt x="315" y="202"/>
                    </a:lnTo>
                    <a:cubicBezTo>
                      <a:pt x="291" y="211"/>
                      <a:pt x="267" y="215"/>
                      <a:pt x="244" y="215"/>
                    </a:cubicBezTo>
                    <a:cubicBezTo>
                      <a:pt x="209" y="215"/>
                      <a:pt x="175" y="206"/>
                      <a:pt x="146" y="188"/>
                    </a:cubicBezTo>
                    <a:lnTo>
                      <a:pt x="1" y="573"/>
                    </a:lnTo>
                    <a:lnTo>
                      <a:pt x="33" y="594"/>
                    </a:lnTo>
                    <a:cubicBezTo>
                      <a:pt x="85" y="629"/>
                      <a:pt x="149" y="647"/>
                      <a:pt x="212" y="650"/>
                    </a:cubicBezTo>
                    <a:lnTo>
                      <a:pt x="865" y="668"/>
                    </a:lnTo>
                    <a:cubicBezTo>
                      <a:pt x="786" y="844"/>
                      <a:pt x="1319" y="1171"/>
                      <a:pt x="1656" y="1171"/>
                    </a:cubicBezTo>
                    <a:cubicBezTo>
                      <a:pt x="1757" y="1171"/>
                      <a:pt x="1840" y="1142"/>
                      <a:pt x="1884" y="1070"/>
                    </a:cubicBezTo>
                    <a:cubicBezTo>
                      <a:pt x="1884" y="1070"/>
                      <a:pt x="1426" y="284"/>
                      <a:pt x="1341" y="202"/>
                    </a:cubicBezTo>
                    <a:lnTo>
                      <a:pt x="1242" y="111"/>
                    </a:lnTo>
                    <a:cubicBezTo>
                      <a:pt x="1166" y="40"/>
                      <a:pt x="1066" y="1"/>
                      <a:pt x="964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70"/>
              <p:cNvSpPr/>
              <p:nvPr/>
            </p:nvSpPr>
            <p:spPr>
              <a:xfrm>
                <a:off x="2218495" y="2313362"/>
                <a:ext cx="581864" cy="347128"/>
              </a:xfrm>
              <a:custGeom>
                <a:rect b="b" l="l" r="r" t="t"/>
                <a:pathLst>
                  <a:path extrusionOk="0" h="3104" w="5203">
                    <a:moveTo>
                      <a:pt x="269" y="1"/>
                    </a:moveTo>
                    <a:cubicBezTo>
                      <a:pt x="118" y="1"/>
                      <a:pt x="1" y="135"/>
                      <a:pt x="25" y="283"/>
                    </a:cubicBezTo>
                    <a:lnTo>
                      <a:pt x="385" y="2701"/>
                    </a:lnTo>
                    <a:cubicBezTo>
                      <a:pt x="294" y="2723"/>
                      <a:pt x="227" y="2804"/>
                      <a:pt x="227" y="2899"/>
                    </a:cubicBezTo>
                    <a:cubicBezTo>
                      <a:pt x="227" y="3012"/>
                      <a:pt x="318" y="3103"/>
                      <a:pt x="431" y="3103"/>
                    </a:cubicBezTo>
                    <a:lnTo>
                      <a:pt x="4740" y="3103"/>
                    </a:lnTo>
                    <a:cubicBezTo>
                      <a:pt x="4853" y="3103"/>
                      <a:pt x="4945" y="3012"/>
                      <a:pt x="4945" y="2899"/>
                    </a:cubicBezTo>
                    <a:cubicBezTo>
                      <a:pt x="4945" y="2789"/>
                      <a:pt x="4857" y="2698"/>
                      <a:pt x="4747" y="2695"/>
                    </a:cubicBezTo>
                    <a:lnTo>
                      <a:pt x="5178" y="289"/>
                    </a:lnTo>
                    <a:cubicBezTo>
                      <a:pt x="5202" y="138"/>
                      <a:pt x="5086" y="1"/>
                      <a:pt x="49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70"/>
              <p:cNvSpPr/>
              <p:nvPr/>
            </p:nvSpPr>
            <p:spPr>
              <a:xfrm>
                <a:off x="2482752" y="2451809"/>
                <a:ext cx="72244" cy="65869"/>
              </a:xfrm>
              <a:custGeom>
                <a:rect b="b" l="l" r="r" t="t"/>
                <a:pathLst>
                  <a:path extrusionOk="0" h="589" w="646">
                    <a:moveTo>
                      <a:pt x="323" y="0"/>
                    </a:moveTo>
                    <a:cubicBezTo>
                      <a:pt x="248" y="0"/>
                      <a:pt x="173" y="28"/>
                      <a:pt x="117" y="85"/>
                    </a:cubicBezTo>
                    <a:cubicBezTo>
                      <a:pt x="1" y="202"/>
                      <a:pt x="1" y="388"/>
                      <a:pt x="117" y="501"/>
                    </a:cubicBezTo>
                    <a:cubicBezTo>
                      <a:pt x="173" y="559"/>
                      <a:pt x="248" y="588"/>
                      <a:pt x="323" y="588"/>
                    </a:cubicBezTo>
                    <a:cubicBezTo>
                      <a:pt x="398" y="588"/>
                      <a:pt x="473" y="559"/>
                      <a:pt x="530" y="501"/>
                    </a:cubicBezTo>
                    <a:cubicBezTo>
                      <a:pt x="646" y="388"/>
                      <a:pt x="646" y="202"/>
                      <a:pt x="530" y="85"/>
                    </a:cubicBezTo>
                    <a:cubicBezTo>
                      <a:pt x="473" y="28"/>
                      <a:pt x="398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70"/>
              <p:cNvSpPr/>
              <p:nvPr/>
            </p:nvSpPr>
            <p:spPr>
              <a:xfrm>
                <a:off x="2246900" y="2554694"/>
                <a:ext cx="492622" cy="809779"/>
              </a:xfrm>
              <a:custGeom>
                <a:rect b="b" l="l" r="r" t="t"/>
                <a:pathLst>
                  <a:path extrusionOk="0" h="7241" w="4405">
                    <a:moveTo>
                      <a:pt x="787" y="1"/>
                    </a:moveTo>
                    <a:cubicBezTo>
                      <a:pt x="586" y="1"/>
                      <a:pt x="399" y="81"/>
                      <a:pt x="261" y="212"/>
                    </a:cubicBezTo>
                    <a:cubicBezTo>
                      <a:pt x="124" y="343"/>
                      <a:pt x="36" y="526"/>
                      <a:pt x="33" y="727"/>
                    </a:cubicBezTo>
                    <a:cubicBezTo>
                      <a:pt x="1" y="1873"/>
                      <a:pt x="710" y="2934"/>
                      <a:pt x="1891" y="4415"/>
                    </a:cubicBezTo>
                    <a:cubicBezTo>
                      <a:pt x="2370" y="5019"/>
                      <a:pt x="3516" y="6640"/>
                      <a:pt x="3975" y="7237"/>
                    </a:cubicBezTo>
                    <a:lnTo>
                      <a:pt x="3975" y="7240"/>
                    </a:lnTo>
                    <a:lnTo>
                      <a:pt x="4405" y="6891"/>
                    </a:lnTo>
                    <a:lnTo>
                      <a:pt x="2860" y="3696"/>
                    </a:lnTo>
                    <a:lnTo>
                      <a:pt x="1803" y="674"/>
                    </a:lnTo>
                    <a:cubicBezTo>
                      <a:pt x="1630" y="265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70"/>
              <p:cNvSpPr/>
              <p:nvPr/>
            </p:nvSpPr>
            <p:spPr>
              <a:xfrm>
                <a:off x="2691430" y="3325211"/>
                <a:ext cx="182958" cy="227691"/>
              </a:xfrm>
              <a:custGeom>
                <a:rect b="b" l="l" r="r" t="t"/>
                <a:pathLst>
                  <a:path extrusionOk="0" h="2036" w="1636">
                    <a:moveTo>
                      <a:pt x="430" y="1"/>
                    </a:moveTo>
                    <a:lnTo>
                      <a:pt x="0" y="350"/>
                    </a:lnTo>
                    <a:cubicBezTo>
                      <a:pt x="21" y="432"/>
                      <a:pt x="49" y="509"/>
                      <a:pt x="74" y="583"/>
                    </a:cubicBezTo>
                    <a:cubicBezTo>
                      <a:pt x="306" y="1249"/>
                      <a:pt x="670" y="1609"/>
                      <a:pt x="941" y="1895"/>
                    </a:cubicBezTo>
                    <a:cubicBezTo>
                      <a:pt x="1037" y="1993"/>
                      <a:pt x="1147" y="2036"/>
                      <a:pt x="1248" y="2036"/>
                    </a:cubicBezTo>
                    <a:cubicBezTo>
                      <a:pt x="1460" y="2036"/>
                      <a:pt x="1635" y="1845"/>
                      <a:pt x="1559" y="1570"/>
                    </a:cubicBezTo>
                    <a:cubicBezTo>
                      <a:pt x="1375" y="904"/>
                      <a:pt x="1146" y="604"/>
                      <a:pt x="560" y="103"/>
                    </a:cubicBezTo>
                    <a:cubicBezTo>
                      <a:pt x="522" y="72"/>
                      <a:pt x="480" y="36"/>
                      <a:pt x="438" y="1"/>
                    </a:cubicBezTo>
                    <a:lnTo>
                      <a:pt x="433" y="4"/>
                    </a:lnTo>
                    <a:lnTo>
                      <a:pt x="4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70"/>
              <p:cNvSpPr/>
              <p:nvPr/>
            </p:nvSpPr>
            <p:spPr>
              <a:xfrm>
                <a:off x="2284811" y="2554694"/>
                <a:ext cx="493852" cy="809779"/>
              </a:xfrm>
              <a:custGeom>
                <a:rect b="b" l="l" r="r" t="t"/>
                <a:pathLst>
                  <a:path extrusionOk="0" h="7241" w="4416">
                    <a:moveTo>
                      <a:pt x="3629" y="1"/>
                    </a:moveTo>
                    <a:cubicBezTo>
                      <a:pt x="3185" y="1"/>
                      <a:pt x="2786" y="265"/>
                      <a:pt x="2614" y="674"/>
                    </a:cubicBezTo>
                    <a:lnTo>
                      <a:pt x="1556" y="3696"/>
                    </a:lnTo>
                    <a:lnTo>
                      <a:pt x="7" y="6894"/>
                    </a:lnTo>
                    <a:lnTo>
                      <a:pt x="4" y="6891"/>
                    </a:lnTo>
                    <a:cubicBezTo>
                      <a:pt x="4" y="6894"/>
                      <a:pt x="0" y="6894"/>
                      <a:pt x="0" y="6894"/>
                    </a:cubicBezTo>
                    <a:lnTo>
                      <a:pt x="441" y="7240"/>
                    </a:lnTo>
                    <a:lnTo>
                      <a:pt x="441" y="7237"/>
                    </a:lnTo>
                    <a:cubicBezTo>
                      <a:pt x="900" y="6640"/>
                      <a:pt x="2046" y="5019"/>
                      <a:pt x="2525" y="4415"/>
                    </a:cubicBezTo>
                    <a:cubicBezTo>
                      <a:pt x="3710" y="2934"/>
                      <a:pt x="4416" y="1873"/>
                      <a:pt x="4383" y="727"/>
                    </a:cubicBezTo>
                    <a:cubicBezTo>
                      <a:pt x="4380" y="526"/>
                      <a:pt x="4292" y="343"/>
                      <a:pt x="4154" y="212"/>
                    </a:cubicBezTo>
                    <a:cubicBezTo>
                      <a:pt x="4017" y="81"/>
                      <a:pt x="3830" y="1"/>
                      <a:pt x="3629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70"/>
              <p:cNvSpPr/>
              <p:nvPr/>
            </p:nvSpPr>
            <p:spPr>
              <a:xfrm>
                <a:off x="2151284" y="3325659"/>
                <a:ext cx="182958" cy="227244"/>
              </a:xfrm>
              <a:custGeom>
                <a:rect b="b" l="l" r="r" t="t"/>
                <a:pathLst>
                  <a:path extrusionOk="0" h="2032" w="1636">
                    <a:moveTo>
                      <a:pt x="1194" y="0"/>
                    </a:moveTo>
                    <a:cubicBezTo>
                      <a:pt x="1116" y="64"/>
                      <a:pt x="1046" y="124"/>
                      <a:pt x="983" y="180"/>
                    </a:cubicBezTo>
                    <a:cubicBezTo>
                      <a:pt x="465" y="635"/>
                      <a:pt x="249" y="935"/>
                      <a:pt x="76" y="1566"/>
                    </a:cubicBezTo>
                    <a:cubicBezTo>
                      <a:pt x="0" y="1841"/>
                      <a:pt x="176" y="2032"/>
                      <a:pt x="389" y="2032"/>
                    </a:cubicBezTo>
                    <a:cubicBezTo>
                      <a:pt x="490" y="2032"/>
                      <a:pt x="599" y="1989"/>
                      <a:pt x="693" y="1891"/>
                    </a:cubicBezTo>
                    <a:cubicBezTo>
                      <a:pt x="955" y="1619"/>
                      <a:pt x="1293" y="1277"/>
                      <a:pt x="1526" y="670"/>
                    </a:cubicBezTo>
                    <a:cubicBezTo>
                      <a:pt x="1565" y="571"/>
                      <a:pt x="1603" y="462"/>
                      <a:pt x="1635" y="346"/>
                    </a:cubicBezTo>
                    <a:lnTo>
                      <a:pt x="11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70"/>
              <p:cNvSpPr/>
              <p:nvPr/>
            </p:nvSpPr>
            <p:spPr>
              <a:xfrm>
                <a:off x="2351798" y="1396569"/>
                <a:ext cx="325097" cy="601771"/>
              </a:xfrm>
              <a:custGeom>
                <a:rect b="b" l="l" r="r" t="t"/>
                <a:pathLst>
                  <a:path extrusionOk="0" h="5381" w="2907">
                    <a:moveTo>
                      <a:pt x="1579" y="0"/>
                    </a:moveTo>
                    <a:cubicBezTo>
                      <a:pt x="1221" y="0"/>
                      <a:pt x="0" y="237"/>
                      <a:pt x="0" y="1728"/>
                    </a:cubicBezTo>
                    <a:cubicBezTo>
                      <a:pt x="0" y="1992"/>
                      <a:pt x="138" y="2507"/>
                      <a:pt x="195" y="2757"/>
                    </a:cubicBezTo>
                    <a:cubicBezTo>
                      <a:pt x="241" y="2947"/>
                      <a:pt x="322" y="3138"/>
                      <a:pt x="350" y="3333"/>
                    </a:cubicBezTo>
                    <a:cubicBezTo>
                      <a:pt x="396" y="3635"/>
                      <a:pt x="314" y="3829"/>
                      <a:pt x="241" y="4101"/>
                    </a:cubicBezTo>
                    <a:cubicBezTo>
                      <a:pt x="181" y="4323"/>
                      <a:pt x="216" y="4584"/>
                      <a:pt x="343" y="4753"/>
                    </a:cubicBezTo>
                    <a:cubicBezTo>
                      <a:pt x="598" y="5098"/>
                      <a:pt x="1006" y="5381"/>
                      <a:pt x="1403" y="5381"/>
                    </a:cubicBezTo>
                    <a:cubicBezTo>
                      <a:pt x="1428" y="5381"/>
                      <a:pt x="1453" y="5380"/>
                      <a:pt x="1478" y="5377"/>
                    </a:cubicBezTo>
                    <a:cubicBezTo>
                      <a:pt x="1309" y="5229"/>
                      <a:pt x="1069" y="5144"/>
                      <a:pt x="1024" y="4845"/>
                    </a:cubicBezTo>
                    <a:cubicBezTo>
                      <a:pt x="978" y="4555"/>
                      <a:pt x="1154" y="4485"/>
                      <a:pt x="1260" y="4280"/>
                    </a:cubicBezTo>
                    <a:cubicBezTo>
                      <a:pt x="1486" y="3829"/>
                      <a:pt x="918" y="3509"/>
                      <a:pt x="749" y="3216"/>
                    </a:cubicBezTo>
                    <a:cubicBezTo>
                      <a:pt x="551" y="2867"/>
                      <a:pt x="618" y="2193"/>
                      <a:pt x="826" y="1879"/>
                    </a:cubicBezTo>
                    <a:cubicBezTo>
                      <a:pt x="1084" y="1484"/>
                      <a:pt x="1457" y="1541"/>
                      <a:pt x="1768" y="1276"/>
                    </a:cubicBezTo>
                    <a:cubicBezTo>
                      <a:pt x="1820" y="1230"/>
                      <a:pt x="1867" y="1181"/>
                      <a:pt x="1905" y="1132"/>
                    </a:cubicBezTo>
                    <a:cubicBezTo>
                      <a:pt x="1944" y="1178"/>
                      <a:pt x="1983" y="1223"/>
                      <a:pt x="2010" y="1255"/>
                    </a:cubicBezTo>
                    <a:cubicBezTo>
                      <a:pt x="2092" y="1347"/>
                      <a:pt x="2194" y="1403"/>
                      <a:pt x="2303" y="1449"/>
                    </a:cubicBezTo>
                    <a:cubicBezTo>
                      <a:pt x="2420" y="1499"/>
                      <a:pt x="2536" y="1520"/>
                      <a:pt x="2600" y="1643"/>
                    </a:cubicBezTo>
                    <a:cubicBezTo>
                      <a:pt x="2649" y="1735"/>
                      <a:pt x="2632" y="1865"/>
                      <a:pt x="2628" y="1961"/>
                    </a:cubicBezTo>
                    <a:cubicBezTo>
                      <a:pt x="2907" y="1752"/>
                      <a:pt x="2868" y="1382"/>
                      <a:pt x="2755" y="1090"/>
                    </a:cubicBezTo>
                    <a:cubicBezTo>
                      <a:pt x="2654" y="828"/>
                      <a:pt x="2429" y="529"/>
                      <a:pt x="2120" y="529"/>
                    </a:cubicBezTo>
                    <a:cubicBezTo>
                      <a:pt x="2116" y="529"/>
                      <a:pt x="2113" y="529"/>
                      <a:pt x="2109" y="529"/>
                    </a:cubicBezTo>
                    <a:cubicBezTo>
                      <a:pt x="2109" y="408"/>
                      <a:pt x="2078" y="275"/>
                      <a:pt x="1961" y="148"/>
                    </a:cubicBezTo>
                    <a:cubicBezTo>
                      <a:pt x="1867" y="49"/>
                      <a:pt x="1761" y="14"/>
                      <a:pt x="1637" y="3"/>
                    </a:cubicBezTo>
                    <a:cubicBezTo>
                      <a:pt x="1622" y="1"/>
                      <a:pt x="1602" y="0"/>
                      <a:pt x="1579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70"/>
              <p:cNvSpPr/>
              <p:nvPr/>
            </p:nvSpPr>
            <p:spPr>
              <a:xfrm>
                <a:off x="2363652" y="1525063"/>
                <a:ext cx="307316" cy="86111"/>
              </a:xfrm>
              <a:custGeom>
                <a:rect b="b" l="l" r="r" t="t"/>
                <a:pathLst>
                  <a:path extrusionOk="0" h="770" w="2748">
                    <a:moveTo>
                      <a:pt x="0" y="0"/>
                    </a:moveTo>
                    <a:cubicBezTo>
                      <a:pt x="0" y="29"/>
                      <a:pt x="0" y="53"/>
                      <a:pt x="5" y="78"/>
                    </a:cubicBezTo>
                    <a:cubicBezTo>
                      <a:pt x="11" y="184"/>
                      <a:pt x="32" y="279"/>
                      <a:pt x="68" y="367"/>
                    </a:cubicBezTo>
                    <a:cubicBezTo>
                      <a:pt x="163" y="607"/>
                      <a:pt x="350" y="769"/>
                      <a:pt x="561" y="769"/>
                    </a:cubicBezTo>
                    <a:lnTo>
                      <a:pt x="2187" y="769"/>
                    </a:lnTo>
                    <a:cubicBezTo>
                      <a:pt x="2342" y="769"/>
                      <a:pt x="2483" y="681"/>
                      <a:pt x="2586" y="543"/>
                    </a:cubicBezTo>
                    <a:cubicBezTo>
                      <a:pt x="2620" y="491"/>
                      <a:pt x="2656" y="431"/>
                      <a:pt x="2681" y="367"/>
                    </a:cubicBezTo>
                    <a:cubicBezTo>
                      <a:pt x="2726" y="258"/>
                      <a:pt x="2747" y="135"/>
                      <a:pt x="2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70"/>
              <p:cNvSpPr/>
              <p:nvPr/>
            </p:nvSpPr>
            <p:spPr>
              <a:xfrm>
                <a:off x="2345200" y="1370400"/>
                <a:ext cx="344332" cy="223777"/>
              </a:xfrm>
              <a:custGeom>
                <a:rect b="b" l="l" r="r" t="t"/>
                <a:pathLst>
                  <a:path extrusionOk="0" h="2001" w="3079">
                    <a:moveTo>
                      <a:pt x="1545" y="1"/>
                    </a:moveTo>
                    <a:cubicBezTo>
                      <a:pt x="1326" y="1"/>
                      <a:pt x="1125" y="43"/>
                      <a:pt x="941" y="118"/>
                    </a:cubicBezTo>
                    <a:cubicBezTo>
                      <a:pt x="645" y="240"/>
                      <a:pt x="402" y="452"/>
                      <a:pt x="240" y="720"/>
                    </a:cubicBezTo>
                    <a:cubicBezTo>
                      <a:pt x="88" y="964"/>
                      <a:pt x="0" y="1256"/>
                      <a:pt x="0" y="1573"/>
                    </a:cubicBezTo>
                    <a:cubicBezTo>
                      <a:pt x="0" y="1606"/>
                      <a:pt x="17" y="2001"/>
                      <a:pt x="17" y="2001"/>
                    </a:cubicBezTo>
                    <a:cubicBezTo>
                      <a:pt x="560" y="1692"/>
                      <a:pt x="1085" y="1539"/>
                      <a:pt x="1594" y="1539"/>
                    </a:cubicBezTo>
                    <a:cubicBezTo>
                      <a:pt x="2105" y="1539"/>
                      <a:pt x="2600" y="1694"/>
                      <a:pt x="3078" y="2001"/>
                    </a:cubicBezTo>
                    <a:cubicBezTo>
                      <a:pt x="3078" y="2001"/>
                      <a:pt x="3075" y="1733"/>
                      <a:pt x="3075" y="1591"/>
                    </a:cubicBezTo>
                    <a:cubicBezTo>
                      <a:pt x="3075" y="1303"/>
                      <a:pt x="3005" y="1034"/>
                      <a:pt x="2881" y="802"/>
                    </a:cubicBezTo>
                    <a:cubicBezTo>
                      <a:pt x="2725" y="509"/>
                      <a:pt x="2486" y="276"/>
                      <a:pt x="2183" y="139"/>
                    </a:cubicBezTo>
                    <a:cubicBezTo>
                      <a:pt x="1992" y="50"/>
                      <a:pt x="1778" y="1"/>
                      <a:pt x="15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70"/>
              <p:cNvSpPr/>
              <p:nvPr/>
            </p:nvSpPr>
            <p:spPr>
              <a:xfrm>
                <a:off x="2371928" y="1383484"/>
                <a:ext cx="92038" cy="141692"/>
              </a:xfrm>
              <a:custGeom>
                <a:rect b="b" l="l" r="r" t="t"/>
                <a:pathLst>
                  <a:path extrusionOk="0" h="1267" w="823">
                    <a:moveTo>
                      <a:pt x="702" y="1"/>
                    </a:moveTo>
                    <a:cubicBezTo>
                      <a:pt x="406" y="123"/>
                      <a:pt x="163" y="335"/>
                      <a:pt x="1" y="603"/>
                    </a:cubicBezTo>
                    <a:cubicBezTo>
                      <a:pt x="22" y="779"/>
                      <a:pt x="79" y="942"/>
                      <a:pt x="167" y="1111"/>
                    </a:cubicBezTo>
                    <a:cubicBezTo>
                      <a:pt x="222" y="1220"/>
                      <a:pt x="297" y="1266"/>
                      <a:pt x="371" y="1266"/>
                    </a:cubicBezTo>
                    <a:cubicBezTo>
                      <a:pt x="470" y="1266"/>
                      <a:pt x="572" y="1186"/>
                      <a:pt x="635" y="1059"/>
                    </a:cubicBezTo>
                    <a:cubicBezTo>
                      <a:pt x="769" y="787"/>
                      <a:pt x="823" y="420"/>
                      <a:pt x="745" y="128"/>
                    </a:cubicBezTo>
                    <a:cubicBezTo>
                      <a:pt x="735" y="81"/>
                      <a:pt x="720" y="39"/>
                      <a:pt x="7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70"/>
              <p:cNvSpPr/>
              <p:nvPr/>
            </p:nvSpPr>
            <p:spPr>
              <a:xfrm>
                <a:off x="2576579" y="1385833"/>
                <a:ext cx="90920" cy="139343"/>
              </a:xfrm>
              <a:custGeom>
                <a:rect b="b" l="l" r="r" t="t"/>
                <a:pathLst>
                  <a:path extrusionOk="0" h="1246" w="813">
                    <a:moveTo>
                      <a:pt x="114" y="1"/>
                    </a:moveTo>
                    <a:cubicBezTo>
                      <a:pt x="99" y="32"/>
                      <a:pt x="89" y="68"/>
                      <a:pt x="78" y="107"/>
                    </a:cubicBezTo>
                    <a:cubicBezTo>
                      <a:pt x="0" y="399"/>
                      <a:pt x="54" y="766"/>
                      <a:pt x="191" y="1038"/>
                    </a:cubicBezTo>
                    <a:cubicBezTo>
                      <a:pt x="254" y="1165"/>
                      <a:pt x="353" y="1245"/>
                      <a:pt x="452" y="1245"/>
                    </a:cubicBezTo>
                    <a:cubicBezTo>
                      <a:pt x="526" y="1245"/>
                      <a:pt x="604" y="1199"/>
                      <a:pt x="661" y="1090"/>
                    </a:cubicBezTo>
                    <a:cubicBezTo>
                      <a:pt x="734" y="949"/>
                      <a:pt x="783" y="808"/>
                      <a:pt x="812" y="664"/>
                    </a:cubicBezTo>
                    <a:cubicBezTo>
                      <a:pt x="656" y="371"/>
                      <a:pt x="417" y="138"/>
                      <a:pt x="1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" name="Google Shape;830;p70"/>
            <p:cNvGrpSpPr/>
            <p:nvPr/>
          </p:nvGrpSpPr>
          <p:grpSpPr>
            <a:xfrm>
              <a:off x="1923361" y="991667"/>
              <a:ext cx="436422" cy="436187"/>
              <a:chOff x="2011175" y="420675"/>
              <a:chExt cx="139050" cy="138975"/>
            </a:xfrm>
          </p:grpSpPr>
          <p:sp>
            <p:nvSpPr>
              <p:cNvPr id="831" name="Google Shape;831;p70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70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70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70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5" name="Google Shape;835;p70"/>
            <p:cNvGrpSpPr/>
            <p:nvPr/>
          </p:nvGrpSpPr>
          <p:grpSpPr>
            <a:xfrm>
              <a:off x="3837704" y="1681954"/>
              <a:ext cx="369706" cy="369493"/>
              <a:chOff x="2011175" y="420675"/>
              <a:chExt cx="139050" cy="138975"/>
            </a:xfrm>
          </p:grpSpPr>
          <p:sp>
            <p:nvSpPr>
              <p:cNvPr id="836" name="Google Shape;836;p70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70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70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70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40" name="Google Shape;840;p70"/>
          <p:cNvSpPr txBox="1"/>
          <p:nvPr>
            <p:ph type="ctrTitle"/>
          </p:nvPr>
        </p:nvSpPr>
        <p:spPr>
          <a:xfrm>
            <a:off x="1687800" y="3610350"/>
            <a:ext cx="64824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ANÀLISI</a:t>
            </a:r>
            <a:endParaRPr b="1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45" name="Google Shape;845;p71"/>
          <p:cNvGraphicFramePr/>
          <p:nvPr/>
        </p:nvGraphicFramePr>
        <p:xfrm>
          <a:off x="711600" y="768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{0E45B752-DADD-4D3B-BA64-B58346584AEB}</a:tableStyleId>
              </a:tblPr>
              <a:tblGrid>
                <a:gridCol w="2573600"/>
                <a:gridCol w="2573600"/>
                <a:gridCol w="2573600"/>
              </a:tblGrid>
              <a:tr h="55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Perillós</a:t>
                      </a:r>
                      <a:endParaRPr b="1"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Conseqüències greus</a:t>
                      </a:r>
                      <a:endParaRPr b="1"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</a:tr>
              <a:tr h="152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Casa</a:t>
                      </a:r>
                      <a:endParaRPr b="1"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Escales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Electricitat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Cadires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Animals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Cobertaria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Balcons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Foc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Productes químics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</a:tr>
              <a:tr h="152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Taller</a:t>
                      </a:r>
                      <a:endParaRPr b="1"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Claus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Cadires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Desengramponador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Foc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Endolls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rgbClr val="F2F2F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Soldador</a:t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100">
                        <a:solidFill>
                          <a:srgbClr val="F2F2F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213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72"/>
          <p:cNvSpPr txBox="1"/>
          <p:nvPr>
            <p:ph type="ctrTitle"/>
          </p:nvPr>
        </p:nvSpPr>
        <p:spPr>
          <a:xfrm>
            <a:off x="1156563" y="966650"/>
            <a:ext cx="55656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Conclussió</a:t>
            </a:r>
            <a:endParaRPr/>
          </a:p>
        </p:txBody>
      </p:sp>
      <p:grpSp>
        <p:nvGrpSpPr>
          <p:cNvPr id="851" name="Google Shape;851;p72"/>
          <p:cNvGrpSpPr/>
          <p:nvPr/>
        </p:nvGrpSpPr>
        <p:grpSpPr>
          <a:xfrm>
            <a:off x="-12" y="1229232"/>
            <a:ext cx="7878745" cy="3914261"/>
            <a:chOff x="5647700" y="1326675"/>
            <a:chExt cx="1949750" cy="1180025"/>
          </a:xfrm>
        </p:grpSpPr>
        <p:sp>
          <p:nvSpPr>
            <p:cNvPr id="852" name="Google Shape;852;p72"/>
            <p:cNvSpPr/>
            <p:nvPr/>
          </p:nvSpPr>
          <p:spPr>
            <a:xfrm>
              <a:off x="5647700" y="1326675"/>
              <a:ext cx="674675" cy="1180025"/>
            </a:xfrm>
            <a:custGeom>
              <a:rect b="b" l="l" r="r" t="t"/>
              <a:pathLst>
                <a:path extrusionOk="0" h="47201" w="26987">
                  <a:moveTo>
                    <a:pt x="13510" y="0"/>
                  </a:moveTo>
                  <a:lnTo>
                    <a:pt x="0" y="47201"/>
                  </a:lnTo>
                  <a:lnTo>
                    <a:pt x="26986" y="47201"/>
                  </a:lnTo>
                  <a:lnTo>
                    <a:pt x="13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72"/>
            <p:cNvSpPr/>
            <p:nvPr/>
          </p:nvSpPr>
          <p:spPr>
            <a:xfrm>
              <a:off x="6923600" y="2079700"/>
              <a:ext cx="673850" cy="427000"/>
            </a:xfrm>
            <a:custGeom>
              <a:rect b="b" l="l" r="r" t="t"/>
              <a:pathLst>
                <a:path extrusionOk="0" h="17080" w="26954">
                  <a:moveTo>
                    <a:pt x="13477" y="1"/>
                  </a:moveTo>
                  <a:lnTo>
                    <a:pt x="1" y="17080"/>
                  </a:lnTo>
                  <a:lnTo>
                    <a:pt x="26953" y="17080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72"/>
            <p:cNvSpPr/>
            <p:nvPr/>
          </p:nvSpPr>
          <p:spPr>
            <a:xfrm>
              <a:off x="6203925" y="1791175"/>
              <a:ext cx="408650" cy="715525"/>
            </a:xfrm>
            <a:custGeom>
              <a:rect b="b" l="l" r="r" t="t"/>
              <a:pathLst>
                <a:path extrusionOk="0" h="28621" w="16346">
                  <a:moveTo>
                    <a:pt x="8173" y="0"/>
                  </a:moveTo>
                  <a:lnTo>
                    <a:pt x="0" y="28621"/>
                  </a:lnTo>
                  <a:lnTo>
                    <a:pt x="16345" y="28621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72"/>
            <p:cNvSpPr/>
            <p:nvPr/>
          </p:nvSpPr>
          <p:spPr>
            <a:xfrm>
              <a:off x="6547500" y="1606025"/>
              <a:ext cx="612975" cy="900675"/>
            </a:xfrm>
            <a:custGeom>
              <a:rect b="b" l="l" r="r" t="t"/>
              <a:pathLst>
                <a:path extrusionOk="0" h="36027" w="24519">
                  <a:moveTo>
                    <a:pt x="12243" y="1"/>
                  </a:moveTo>
                  <a:lnTo>
                    <a:pt x="1" y="36027"/>
                  </a:lnTo>
                  <a:lnTo>
                    <a:pt x="24518" y="36027"/>
                  </a:lnTo>
                  <a:lnTo>
                    <a:pt x="12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" name="Google Shape;860;p73"/>
          <p:cNvGrpSpPr/>
          <p:nvPr/>
        </p:nvGrpSpPr>
        <p:grpSpPr>
          <a:xfrm>
            <a:off x="4156935" y="1485925"/>
            <a:ext cx="4987128" cy="3668349"/>
            <a:chOff x="4156935" y="1485925"/>
            <a:chExt cx="4987128" cy="3668349"/>
          </a:xfrm>
        </p:grpSpPr>
        <p:sp>
          <p:nvSpPr>
            <p:cNvPr id="861" name="Google Shape;861;p73"/>
            <p:cNvSpPr/>
            <p:nvPr/>
          </p:nvSpPr>
          <p:spPr>
            <a:xfrm>
              <a:off x="6006628" y="1485925"/>
              <a:ext cx="2407791" cy="3599257"/>
            </a:xfrm>
            <a:custGeom>
              <a:rect b="b" l="l" r="r" t="t"/>
              <a:pathLst>
                <a:path extrusionOk="0" h="47923" w="32059">
                  <a:moveTo>
                    <a:pt x="1" y="0"/>
                  </a:moveTo>
                  <a:lnTo>
                    <a:pt x="1" y="47923"/>
                  </a:lnTo>
                  <a:lnTo>
                    <a:pt x="32058" y="47923"/>
                  </a:lnTo>
                  <a:lnTo>
                    <a:pt x="320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73"/>
            <p:cNvSpPr/>
            <p:nvPr/>
          </p:nvSpPr>
          <p:spPr>
            <a:xfrm>
              <a:off x="6917955" y="3192084"/>
              <a:ext cx="604971" cy="455512"/>
            </a:xfrm>
            <a:custGeom>
              <a:rect b="b" l="l" r="r" t="t"/>
              <a:pathLst>
                <a:path extrusionOk="0" h="6065" w="8055">
                  <a:moveTo>
                    <a:pt x="0" y="0"/>
                  </a:moveTo>
                  <a:lnTo>
                    <a:pt x="0" y="6065"/>
                  </a:lnTo>
                  <a:lnTo>
                    <a:pt x="8055" y="6065"/>
                  </a:lnTo>
                  <a:lnTo>
                    <a:pt x="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73"/>
            <p:cNvSpPr/>
            <p:nvPr/>
          </p:nvSpPr>
          <p:spPr>
            <a:xfrm>
              <a:off x="6979917" y="3282661"/>
              <a:ext cx="486080" cy="22532"/>
            </a:xfrm>
            <a:custGeom>
              <a:rect b="b" l="l" r="r" t="t"/>
              <a:pathLst>
                <a:path extrusionOk="0" h="300" w="6472">
                  <a:moveTo>
                    <a:pt x="0" y="0"/>
                  </a:moveTo>
                  <a:lnTo>
                    <a:pt x="0" y="300"/>
                  </a:lnTo>
                  <a:lnTo>
                    <a:pt x="6471" y="300"/>
                  </a:lnTo>
                  <a:lnTo>
                    <a:pt x="64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73"/>
            <p:cNvSpPr/>
            <p:nvPr/>
          </p:nvSpPr>
          <p:spPr>
            <a:xfrm>
              <a:off x="6979917" y="3371885"/>
              <a:ext cx="486080" cy="22607"/>
            </a:xfrm>
            <a:custGeom>
              <a:rect b="b" l="l" r="r" t="t"/>
              <a:pathLst>
                <a:path extrusionOk="0" h="301" w="6472">
                  <a:moveTo>
                    <a:pt x="0" y="0"/>
                  </a:moveTo>
                  <a:lnTo>
                    <a:pt x="0" y="300"/>
                  </a:lnTo>
                  <a:lnTo>
                    <a:pt x="6471" y="300"/>
                  </a:lnTo>
                  <a:lnTo>
                    <a:pt x="64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73"/>
            <p:cNvSpPr/>
            <p:nvPr/>
          </p:nvSpPr>
          <p:spPr>
            <a:xfrm>
              <a:off x="6979917" y="3545603"/>
              <a:ext cx="486080" cy="22532"/>
            </a:xfrm>
            <a:custGeom>
              <a:rect b="b" l="l" r="r" t="t"/>
              <a:pathLst>
                <a:path extrusionOk="0" h="300" w="6472">
                  <a:moveTo>
                    <a:pt x="0" y="0"/>
                  </a:moveTo>
                  <a:lnTo>
                    <a:pt x="0" y="300"/>
                  </a:lnTo>
                  <a:lnTo>
                    <a:pt x="6471" y="300"/>
                  </a:lnTo>
                  <a:lnTo>
                    <a:pt x="64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73"/>
            <p:cNvSpPr/>
            <p:nvPr/>
          </p:nvSpPr>
          <p:spPr>
            <a:xfrm>
              <a:off x="6979917" y="3459533"/>
              <a:ext cx="277663" cy="22607"/>
            </a:xfrm>
            <a:custGeom>
              <a:rect b="b" l="l" r="r" t="t"/>
              <a:pathLst>
                <a:path extrusionOk="0" h="301" w="3697">
                  <a:moveTo>
                    <a:pt x="0" y="1"/>
                  </a:moveTo>
                  <a:lnTo>
                    <a:pt x="0" y="300"/>
                  </a:lnTo>
                  <a:lnTo>
                    <a:pt x="3696" y="300"/>
                  </a:lnTo>
                  <a:lnTo>
                    <a:pt x="36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73"/>
            <p:cNvSpPr/>
            <p:nvPr/>
          </p:nvSpPr>
          <p:spPr>
            <a:xfrm>
              <a:off x="6110723" y="1699899"/>
              <a:ext cx="2189236" cy="145478"/>
            </a:xfrm>
            <a:custGeom>
              <a:rect b="b" l="l" r="r" t="t"/>
              <a:pathLst>
                <a:path extrusionOk="0" h="1937" w="29149">
                  <a:moveTo>
                    <a:pt x="0" y="1"/>
                  </a:moveTo>
                  <a:lnTo>
                    <a:pt x="0" y="1936"/>
                  </a:lnTo>
                  <a:lnTo>
                    <a:pt x="29149" y="1936"/>
                  </a:lnTo>
                  <a:lnTo>
                    <a:pt x="29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73"/>
            <p:cNvSpPr/>
            <p:nvPr/>
          </p:nvSpPr>
          <p:spPr>
            <a:xfrm>
              <a:off x="6172685" y="1738803"/>
              <a:ext cx="1671462" cy="67369"/>
            </a:xfrm>
            <a:custGeom>
              <a:rect b="b" l="l" r="r" t="t"/>
              <a:pathLst>
                <a:path extrusionOk="0" h="897" w="22255">
                  <a:moveTo>
                    <a:pt x="0" y="1"/>
                  </a:moveTo>
                  <a:lnTo>
                    <a:pt x="0" y="896"/>
                  </a:lnTo>
                  <a:lnTo>
                    <a:pt x="22255" y="896"/>
                  </a:lnTo>
                  <a:lnTo>
                    <a:pt x="222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73"/>
            <p:cNvSpPr/>
            <p:nvPr/>
          </p:nvSpPr>
          <p:spPr>
            <a:xfrm>
              <a:off x="7980770" y="1738803"/>
              <a:ext cx="254080" cy="67369"/>
            </a:xfrm>
            <a:custGeom>
              <a:rect b="b" l="l" r="r" t="t"/>
              <a:pathLst>
                <a:path extrusionOk="0" h="897" w="3383">
                  <a:moveTo>
                    <a:pt x="0" y="1"/>
                  </a:moveTo>
                  <a:lnTo>
                    <a:pt x="0" y="896"/>
                  </a:lnTo>
                  <a:lnTo>
                    <a:pt x="3382" y="896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73"/>
            <p:cNvSpPr/>
            <p:nvPr/>
          </p:nvSpPr>
          <p:spPr>
            <a:xfrm>
              <a:off x="6087441" y="1548112"/>
              <a:ext cx="86896" cy="86746"/>
            </a:xfrm>
            <a:custGeom>
              <a:rect b="b" l="l" r="r" t="t"/>
              <a:pathLst>
                <a:path extrusionOk="0" h="1155" w="1157">
                  <a:moveTo>
                    <a:pt x="578" y="1"/>
                  </a:moveTo>
                  <a:cubicBezTo>
                    <a:pt x="258" y="1"/>
                    <a:pt x="0" y="258"/>
                    <a:pt x="0" y="576"/>
                  </a:cubicBezTo>
                  <a:cubicBezTo>
                    <a:pt x="0" y="896"/>
                    <a:pt x="258" y="1155"/>
                    <a:pt x="578" y="1155"/>
                  </a:cubicBezTo>
                  <a:cubicBezTo>
                    <a:pt x="896" y="1155"/>
                    <a:pt x="1156" y="896"/>
                    <a:pt x="1156" y="576"/>
                  </a:cubicBezTo>
                  <a:cubicBezTo>
                    <a:pt x="1156" y="258"/>
                    <a:pt x="896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73"/>
            <p:cNvSpPr/>
            <p:nvPr/>
          </p:nvSpPr>
          <p:spPr>
            <a:xfrm>
              <a:off x="6211890" y="1548112"/>
              <a:ext cx="86972" cy="86746"/>
            </a:xfrm>
            <a:custGeom>
              <a:rect b="b" l="l" r="r" t="t"/>
              <a:pathLst>
                <a:path extrusionOk="0" h="1155" w="1158">
                  <a:moveTo>
                    <a:pt x="578" y="1"/>
                  </a:moveTo>
                  <a:cubicBezTo>
                    <a:pt x="258" y="1"/>
                    <a:pt x="0" y="258"/>
                    <a:pt x="0" y="576"/>
                  </a:cubicBezTo>
                  <a:cubicBezTo>
                    <a:pt x="0" y="896"/>
                    <a:pt x="258" y="1155"/>
                    <a:pt x="578" y="1155"/>
                  </a:cubicBezTo>
                  <a:cubicBezTo>
                    <a:pt x="896" y="1155"/>
                    <a:pt x="1157" y="896"/>
                    <a:pt x="1157" y="576"/>
                  </a:cubicBezTo>
                  <a:cubicBezTo>
                    <a:pt x="1157" y="258"/>
                    <a:pt x="896" y="1"/>
                    <a:pt x="5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73"/>
            <p:cNvSpPr/>
            <p:nvPr/>
          </p:nvSpPr>
          <p:spPr>
            <a:xfrm>
              <a:off x="6345653" y="1548112"/>
              <a:ext cx="86896" cy="86746"/>
            </a:xfrm>
            <a:custGeom>
              <a:rect b="b" l="l" r="r" t="t"/>
              <a:pathLst>
                <a:path extrusionOk="0" h="1155" w="1157">
                  <a:moveTo>
                    <a:pt x="579" y="1"/>
                  </a:moveTo>
                  <a:cubicBezTo>
                    <a:pt x="257" y="1"/>
                    <a:pt x="0" y="258"/>
                    <a:pt x="0" y="576"/>
                  </a:cubicBezTo>
                  <a:cubicBezTo>
                    <a:pt x="0" y="896"/>
                    <a:pt x="257" y="1155"/>
                    <a:pt x="579" y="1155"/>
                  </a:cubicBezTo>
                  <a:cubicBezTo>
                    <a:pt x="896" y="1155"/>
                    <a:pt x="1157" y="896"/>
                    <a:pt x="1157" y="576"/>
                  </a:cubicBezTo>
                  <a:cubicBezTo>
                    <a:pt x="1157" y="258"/>
                    <a:pt x="896" y="1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73"/>
            <p:cNvSpPr/>
            <p:nvPr/>
          </p:nvSpPr>
          <p:spPr>
            <a:xfrm>
              <a:off x="8259936" y="3630322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138" y="1"/>
                  </a:moveTo>
                  <a:lnTo>
                    <a:pt x="138" y="138"/>
                  </a:lnTo>
                  <a:lnTo>
                    <a:pt x="0" y="138"/>
                  </a:lnTo>
                  <a:lnTo>
                    <a:pt x="0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73"/>
            <p:cNvSpPr/>
            <p:nvPr/>
          </p:nvSpPr>
          <p:spPr>
            <a:xfrm>
              <a:off x="7733448" y="3640686"/>
              <a:ext cx="493665" cy="13519"/>
            </a:xfrm>
            <a:custGeom>
              <a:rect b="b" l="l" r="r" t="t"/>
              <a:pathLst>
                <a:path extrusionOk="0" h="180" w="6573">
                  <a:moveTo>
                    <a:pt x="0" y="0"/>
                  </a:moveTo>
                  <a:lnTo>
                    <a:pt x="0" y="180"/>
                  </a:lnTo>
                  <a:lnTo>
                    <a:pt x="441" y="180"/>
                  </a:lnTo>
                  <a:lnTo>
                    <a:pt x="441" y="0"/>
                  </a:lnTo>
                  <a:close/>
                  <a:moveTo>
                    <a:pt x="878" y="0"/>
                  </a:moveTo>
                  <a:lnTo>
                    <a:pt x="878" y="180"/>
                  </a:lnTo>
                  <a:lnTo>
                    <a:pt x="1316" y="180"/>
                  </a:lnTo>
                  <a:lnTo>
                    <a:pt x="1316" y="0"/>
                  </a:lnTo>
                  <a:close/>
                  <a:moveTo>
                    <a:pt x="1752" y="0"/>
                  </a:moveTo>
                  <a:lnTo>
                    <a:pt x="1752" y="180"/>
                  </a:lnTo>
                  <a:lnTo>
                    <a:pt x="2193" y="180"/>
                  </a:lnTo>
                  <a:lnTo>
                    <a:pt x="2193" y="0"/>
                  </a:lnTo>
                  <a:close/>
                  <a:moveTo>
                    <a:pt x="2631" y="0"/>
                  </a:moveTo>
                  <a:lnTo>
                    <a:pt x="2631" y="180"/>
                  </a:lnTo>
                  <a:lnTo>
                    <a:pt x="3068" y="180"/>
                  </a:lnTo>
                  <a:lnTo>
                    <a:pt x="3068" y="0"/>
                  </a:lnTo>
                  <a:close/>
                  <a:moveTo>
                    <a:pt x="3505" y="0"/>
                  </a:moveTo>
                  <a:lnTo>
                    <a:pt x="3505" y="180"/>
                  </a:lnTo>
                  <a:lnTo>
                    <a:pt x="3943" y="180"/>
                  </a:lnTo>
                  <a:lnTo>
                    <a:pt x="3943" y="0"/>
                  </a:lnTo>
                  <a:close/>
                  <a:moveTo>
                    <a:pt x="4383" y="0"/>
                  </a:moveTo>
                  <a:lnTo>
                    <a:pt x="4383" y="180"/>
                  </a:lnTo>
                  <a:lnTo>
                    <a:pt x="4820" y="180"/>
                  </a:lnTo>
                  <a:lnTo>
                    <a:pt x="4820" y="0"/>
                  </a:lnTo>
                  <a:close/>
                  <a:moveTo>
                    <a:pt x="5258" y="0"/>
                  </a:moveTo>
                  <a:lnTo>
                    <a:pt x="5258" y="180"/>
                  </a:lnTo>
                  <a:lnTo>
                    <a:pt x="5695" y="180"/>
                  </a:lnTo>
                  <a:lnTo>
                    <a:pt x="5695" y="0"/>
                  </a:lnTo>
                  <a:close/>
                  <a:moveTo>
                    <a:pt x="6132" y="0"/>
                  </a:moveTo>
                  <a:lnTo>
                    <a:pt x="6132" y="180"/>
                  </a:lnTo>
                  <a:lnTo>
                    <a:pt x="6573" y="180"/>
                  </a:lnTo>
                  <a:lnTo>
                    <a:pt x="65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73"/>
            <p:cNvSpPr/>
            <p:nvPr/>
          </p:nvSpPr>
          <p:spPr>
            <a:xfrm>
              <a:off x="7676743" y="3630322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1" y="1"/>
                  </a:moveTo>
                  <a:lnTo>
                    <a:pt x="1" y="318"/>
                  </a:lnTo>
                  <a:lnTo>
                    <a:pt x="318" y="318"/>
                  </a:lnTo>
                  <a:lnTo>
                    <a:pt x="318" y="138"/>
                  </a:lnTo>
                  <a:lnTo>
                    <a:pt x="184" y="138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73"/>
            <p:cNvSpPr/>
            <p:nvPr/>
          </p:nvSpPr>
          <p:spPr>
            <a:xfrm>
              <a:off x="7676743" y="3241353"/>
              <a:ext cx="13894" cy="356749"/>
            </a:xfrm>
            <a:custGeom>
              <a:rect b="b" l="l" r="r" t="t"/>
              <a:pathLst>
                <a:path extrusionOk="0" h="4750" w="185">
                  <a:moveTo>
                    <a:pt x="1" y="0"/>
                  </a:moveTo>
                  <a:lnTo>
                    <a:pt x="1" y="433"/>
                  </a:lnTo>
                  <a:lnTo>
                    <a:pt x="184" y="433"/>
                  </a:lnTo>
                  <a:lnTo>
                    <a:pt x="184" y="0"/>
                  </a:lnTo>
                  <a:close/>
                  <a:moveTo>
                    <a:pt x="1" y="863"/>
                  </a:moveTo>
                  <a:lnTo>
                    <a:pt x="1" y="1298"/>
                  </a:lnTo>
                  <a:lnTo>
                    <a:pt x="184" y="1298"/>
                  </a:lnTo>
                  <a:lnTo>
                    <a:pt x="184" y="863"/>
                  </a:lnTo>
                  <a:close/>
                  <a:moveTo>
                    <a:pt x="1" y="1727"/>
                  </a:moveTo>
                  <a:lnTo>
                    <a:pt x="1" y="2158"/>
                  </a:lnTo>
                  <a:lnTo>
                    <a:pt x="184" y="2158"/>
                  </a:lnTo>
                  <a:lnTo>
                    <a:pt x="184" y="1727"/>
                  </a:lnTo>
                  <a:close/>
                  <a:moveTo>
                    <a:pt x="1" y="2592"/>
                  </a:moveTo>
                  <a:lnTo>
                    <a:pt x="1" y="3021"/>
                  </a:lnTo>
                  <a:lnTo>
                    <a:pt x="184" y="3021"/>
                  </a:lnTo>
                  <a:lnTo>
                    <a:pt x="184" y="2592"/>
                  </a:lnTo>
                  <a:close/>
                  <a:moveTo>
                    <a:pt x="1" y="3456"/>
                  </a:moveTo>
                  <a:lnTo>
                    <a:pt x="1" y="3886"/>
                  </a:lnTo>
                  <a:lnTo>
                    <a:pt x="184" y="3886"/>
                  </a:lnTo>
                  <a:lnTo>
                    <a:pt x="184" y="3456"/>
                  </a:lnTo>
                  <a:close/>
                  <a:moveTo>
                    <a:pt x="1" y="4316"/>
                  </a:moveTo>
                  <a:lnTo>
                    <a:pt x="1" y="4750"/>
                  </a:lnTo>
                  <a:lnTo>
                    <a:pt x="184" y="4750"/>
                  </a:lnTo>
                  <a:lnTo>
                    <a:pt x="184" y="43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73"/>
            <p:cNvSpPr/>
            <p:nvPr/>
          </p:nvSpPr>
          <p:spPr>
            <a:xfrm>
              <a:off x="7676743" y="3185099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1" y="1"/>
                  </a:moveTo>
                  <a:lnTo>
                    <a:pt x="1" y="318"/>
                  </a:lnTo>
                  <a:lnTo>
                    <a:pt x="184" y="318"/>
                  </a:lnTo>
                  <a:lnTo>
                    <a:pt x="184" y="181"/>
                  </a:lnTo>
                  <a:lnTo>
                    <a:pt x="318" y="18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73"/>
            <p:cNvSpPr/>
            <p:nvPr/>
          </p:nvSpPr>
          <p:spPr>
            <a:xfrm>
              <a:off x="7733448" y="3185099"/>
              <a:ext cx="493665" cy="13669"/>
            </a:xfrm>
            <a:custGeom>
              <a:rect b="b" l="l" r="r" t="t"/>
              <a:pathLst>
                <a:path extrusionOk="0" h="182" w="6573">
                  <a:moveTo>
                    <a:pt x="0" y="1"/>
                  </a:moveTo>
                  <a:lnTo>
                    <a:pt x="0" y="181"/>
                  </a:lnTo>
                  <a:lnTo>
                    <a:pt x="441" y="181"/>
                  </a:lnTo>
                  <a:lnTo>
                    <a:pt x="441" y="1"/>
                  </a:lnTo>
                  <a:close/>
                  <a:moveTo>
                    <a:pt x="878" y="1"/>
                  </a:moveTo>
                  <a:lnTo>
                    <a:pt x="878" y="181"/>
                  </a:lnTo>
                  <a:lnTo>
                    <a:pt x="1316" y="181"/>
                  </a:lnTo>
                  <a:lnTo>
                    <a:pt x="1316" y="1"/>
                  </a:lnTo>
                  <a:close/>
                  <a:moveTo>
                    <a:pt x="1752" y="1"/>
                  </a:moveTo>
                  <a:lnTo>
                    <a:pt x="1752" y="181"/>
                  </a:lnTo>
                  <a:lnTo>
                    <a:pt x="2193" y="181"/>
                  </a:lnTo>
                  <a:lnTo>
                    <a:pt x="2193" y="1"/>
                  </a:lnTo>
                  <a:close/>
                  <a:moveTo>
                    <a:pt x="2631" y="1"/>
                  </a:moveTo>
                  <a:lnTo>
                    <a:pt x="2631" y="181"/>
                  </a:lnTo>
                  <a:lnTo>
                    <a:pt x="3068" y="181"/>
                  </a:lnTo>
                  <a:lnTo>
                    <a:pt x="3068" y="1"/>
                  </a:lnTo>
                  <a:close/>
                  <a:moveTo>
                    <a:pt x="3505" y="1"/>
                  </a:moveTo>
                  <a:lnTo>
                    <a:pt x="3505" y="181"/>
                  </a:lnTo>
                  <a:lnTo>
                    <a:pt x="3943" y="181"/>
                  </a:lnTo>
                  <a:lnTo>
                    <a:pt x="3943" y="1"/>
                  </a:lnTo>
                  <a:close/>
                  <a:moveTo>
                    <a:pt x="4383" y="1"/>
                  </a:moveTo>
                  <a:lnTo>
                    <a:pt x="4383" y="181"/>
                  </a:lnTo>
                  <a:lnTo>
                    <a:pt x="4820" y="181"/>
                  </a:lnTo>
                  <a:lnTo>
                    <a:pt x="4820" y="1"/>
                  </a:lnTo>
                  <a:close/>
                  <a:moveTo>
                    <a:pt x="5258" y="1"/>
                  </a:moveTo>
                  <a:lnTo>
                    <a:pt x="5258" y="181"/>
                  </a:lnTo>
                  <a:lnTo>
                    <a:pt x="5695" y="181"/>
                  </a:lnTo>
                  <a:lnTo>
                    <a:pt x="5695" y="1"/>
                  </a:lnTo>
                  <a:close/>
                  <a:moveTo>
                    <a:pt x="6132" y="1"/>
                  </a:moveTo>
                  <a:lnTo>
                    <a:pt x="6132" y="181"/>
                  </a:lnTo>
                  <a:lnTo>
                    <a:pt x="6573" y="181"/>
                  </a:lnTo>
                  <a:lnTo>
                    <a:pt x="65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73"/>
            <p:cNvSpPr/>
            <p:nvPr/>
          </p:nvSpPr>
          <p:spPr>
            <a:xfrm>
              <a:off x="8259936" y="3185099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181"/>
                  </a:lnTo>
                  <a:lnTo>
                    <a:pt x="138" y="181"/>
                  </a:lnTo>
                  <a:lnTo>
                    <a:pt x="138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73"/>
            <p:cNvSpPr/>
            <p:nvPr/>
          </p:nvSpPr>
          <p:spPr>
            <a:xfrm>
              <a:off x="8270225" y="3241353"/>
              <a:ext cx="13594" cy="356749"/>
            </a:xfrm>
            <a:custGeom>
              <a:rect b="b" l="l" r="r" t="t"/>
              <a:pathLst>
                <a:path extrusionOk="0" h="4750" w="181">
                  <a:moveTo>
                    <a:pt x="1" y="0"/>
                  </a:moveTo>
                  <a:lnTo>
                    <a:pt x="1" y="433"/>
                  </a:lnTo>
                  <a:lnTo>
                    <a:pt x="181" y="433"/>
                  </a:lnTo>
                  <a:lnTo>
                    <a:pt x="181" y="0"/>
                  </a:lnTo>
                  <a:close/>
                  <a:moveTo>
                    <a:pt x="1" y="863"/>
                  </a:moveTo>
                  <a:lnTo>
                    <a:pt x="1" y="1298"/>
                  </a:lnTo>
                  <a:lnTo>
                    <a:pt x="181" y="1298"/>
                  </a:lnTo>
                  <a:lnTo>
                    <a:pt x="181" y="863"/>
                  </a:lnTo>
                  <a:close/>
                  <a:moveTo>
                    <a:pt x="1" y="1727"/>
                  </a:moveTo>
                  <a:lnTo>
                    <a:pt x="1" y="2158"/>
                  </a:lnTo>
                  <a:lnTo>
                    <a:pt x="181" y="2158"/>
                  </a:lnTo>
                  <a:lnTo>
                    <a:pt x="181" y="1727"/>
                  </a:lnTo>
                  <a:close/>
                  <a:moveTo>
                    <a:pt x="1" y="2592"/>
                  </a:moveTo>
                  <a:lnTo>
                    <a:pt x="1" y="3021"/>
                  </a:lnTo>
                  <a:lnTo>
                    <a:pt x="181" y="3021"/>
                  </a:lnTo>
                  <a:lnTo>
                    <a:pt x="181" y="2592"/>
                  </a:lnTo>
                  <a:close/>
                  <a:moveTo>
                    <a:pt x="1" y="3456"/>
                  </a:moveTo>
                  <a:lnTo>
                    <a:pt x="1" y="3886"/>
                  </a:lnTo>
                  <a:lnTo>
                    <a:pt x="181" y="3886"/>
                  </a:lnTo>
                  <a:lnTo>
                    <a:pt x="181" y="3456"/>
                  </a:lnTo>
                  <a:close/>
                  <a:moveTo>
                    <a:pt x="1" y="4316"/>
                  </a:moveTo>
                  <a:lnTo>
                    <a:pt x="1" y="4750"/>
                  </a:lnTo>
                  <a:lnTo>
                    <a:pt x="181" y="4750"/>
                  </a:lnTo>
                  <a:lnTo>
                    <a:pt x="181" y="43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73"/>
            <p:cNvSpPr/>
            <p:nvPr/>
          </p:nvSpPr>
          <p:spPr>
            <a:xfrm>
              <a:off x="8282918" y="3037068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35" y="1"/>
                  </a:moveTo>
                  <a:lnTo>
                    <a:pt x="135" y="135"/>
                  </a:lnTo>
                  <a:lnTo>
                    <a:pt x="1" y="135"/>
                  </a:lnTo>
                  <a:lnTo>
                    <a:pt x="1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73"/>
            <p:cNvSpPr/>
            <p:nvPr/>
          </p:nvSpPr>
          <p:spPr>
            <a:xfrm>
              <a:off x="6146699" y="3047132"/>
              <a:ext cx="2101663" cy="13894"/>
            </a:xfrm>
            <a:custGeom>
              <a:rect b="b" l="l" r="r" t="t"/>
              <a:pathLst>
                <a:path extrusionOk="0" h="185" w="27983">
                  <a:moveTo>
                    <a:pt x="1" y="1"/>
                  </a:moveTo>
                  <a:lnTo>
                    <a:pt x="1" y="184"/>
                  </a:lnTo>
                  <a:lnTo>
                    <a:pt x="460" y="184"/>
                  </a:lnTo>
                  <a:lnTo>
                    <a:pt x="460" y="1"/>
                  </a:lnTo>
                  <a:close/>
                  <a:moveTo>
                    <a:pt x="917" y="1"/>
                  </a:moveTo>
                  <a:lnTo>
                    <a:pt x="917" y="184"/>
                  </a:lnTo>
                  <a:lnTo>
                    <a:pt x="1376" y="184"/>
                  </a:lnTo>
                  <a:lnTo>
                    <a:pt x="1376" y="1"/>
                  </a:lnTo>
                  <a:close/>
                  <a:moveTo>
                    <a:pt x="1835" y="1"/>
                  </a:moveTo>
                  <a:lnTo>
                    <a:pt x="1835" y="184"/>
                  </a:lnTo>
                  <a:lnTo>
                    <a:pt x="2293" y="184"/>
                  </a:lnTo>
                  <a:lnTo>
                    <a:pt x="2293" y="1"/>
                  </a:lnTo>
                  <a:close/>
                  <a:moveTo>
                    <a:pt x="2751" y="1"/>
                  </a:moveTo>
                  <a:lnTo>
                    <a:pt x="2751" y="184"/>
                  </a:lnTo>
                  <a:lnTo>
                    <a:pt x="3210" y="184"/>
                  </a:lnTo>
                  <a:lnTo>
                    <a:pt x="3210" y="1"/>
                  </a:lnTo>
                  <a:close/>
                  <a:moveTo>
                    <a:pt x="3672" y="1"/>
                  </a:moveTo>
                  <a:lnTo>
                    <a:pt x="3672" y="184"/>
                  </a:lnTo>
                  <a:lnTo>
                    <a:pt x="4130" y="184"/>
                  </a:lnTo>
                  <a:lnTo>
                    <a:pt x="4130" y="1"/>
                  </a:lnTo>
                  <a:close/>
                  <a:moveTo>
                    <a:pt x="4589" y="1"/>
                  </a:moveTo>
                  <a:lnTo>
                    <a:pt x="4589" y="184"/>
                  </a:lnTo>
                  <a:lnTo>
                    <a:pt x="5047" y="184"/>
                  </a:lnTo>
                  <a:lnTo>
                    <a:pt x="5047" y="1"/>
                  </a:lnTo>
                  <a:close/>
                  <a:moveTo>
                    <a:pt x="5505" y="1"/>
                  </a:moveTo>
                  <a:lnTo>
                    <a:pt x="5505" y="184"/>
                  </a:lnTo>
                  <a:lnTo>
                    <a:pt x="5964" y="184"/>
                  </a:lnTo>
                  <a:lnTo>
                    <a:pt x="5964" y="1"/>
                  </a:lnTo>
                  <a:close/>
                  <a:moveTo>
                    <a:pt x="6423" y="1"/>
                  </a:moveTo>
                  <a:lnTo>
                    <a:pt x="6423" y="184"/>
                  </a:lnTo>
                  <a:lnTo>
                    <a:pt x="6881" y="184"/>
                  </a:lnTo>
                  <a:lnTo>
                    <a:pt x="6881" y="1"/>
                  </a:lnTo>
                  <a:close/>
                  <a:moveTo>
                    <a:pt x="7339" y="1"/>
                  </a:moveTo>
                  <a:lnTo>
                    <a:pt x="7339" y="184"/>
                  </a:lnTo>
                  <a:lnTo>
                    <a:pt x="7798" y="184"/>
                  </a:lnTo>
                  <a:lnTo>
                    <a:pt x="7798" y="1"/>
                  </a:lnTo>
                  <a:close/>
                  <a:moveTo>
                    <a:pt x="8256" y="1"/>
                  </a:moveTo>
                  <a:lnTo>
                    <a:pt x="8256" y="184"/>
                  </a:lnTo>
                  <a:lnTo>
                    <a:pt x="8718" y="184"/>
                  </a:lnTo>
                  <a:lnTo>
                    <a:pt x="8718" y="1"/>
                  </a:lnTo>
                  <a:close/>
                  <a:moveTo>
                    <a:pt x="9177" y="1"/>
                  </a:moveTo>
                  <a:lnTo>
                    <a:pt x="9177" y="184"/>
                  </a:lnTo>
                  <a:lnTo>
                    <a:pt x="9634" y="184"/>
                  </a:lnTo>
                  <a:lnTo>
                    <a:pt x="9634" y="1"/>
                  </a:lnTo>
                  <a:close/>
                  <a:moveTo>
                    <a:pt x="10093" y="1"/>
                  </a:moveTo>
                  <a:lnTo>
                    <a:pt x="10093" y="184"/>
                  </a:lnTo>
                  <a:lnTo>
                    <a:pt x="10552" y="184"/>
                  </a:lnTo>
                  <a:lnTo>
                    <a:pt x="10552" y="1"/>
                  </a:lnTo>
                  <a:close/>
                  <a:moveTo>
                    <a:pt x="11010" y="1"/>
                  </a:moveTo>
                  <a:lnTo>
                    <a:pt x="11010" y="184"/>
                  </a:lnTo>
                  <a:lnTo>
                    <a:pt x="11468" y="184"/>
                  </a:lnTo>
                  <a:lnTo>
                    <a:pt x="11468" y="1"/>
                  </a:lnTo>
                  <a:close/>
                  <a:moveTo>
                    <a:pt x="11927" y="1"/>
                  </a:moveTo>
                  <a:lnTo>
                    <a:pt x="11927" y="184"/>
                  </a:lnTo>
                  <a:lnTo>
                    <a:pt x="12385" y="184"/>
                  </a:lnTo>
                  <a:lnTo>
                    <a:pt x="12385" y="1"/>
                  </a:lnTo>
                  <a:close/>
                  <a:moveTo>
                    <a:pt x="12844" y="1"/>
                  </a:moveTo>
                  <a:lnTo>
                    <a:pt x="12844" y="184"/>
                  </a:lnTo>
                  <a:lnTo>
                    <a:pt x="13302" y="184"/>
                  </a:lnTo>
                  <a:lnTo>
                    <a:pt x="13302" y="1"/>
                  </a:lnTo>
                  <a:close/>
                  <a:moveTo>
                    <a:pt x="13764" y="1"/>
                  </a:moveTo>
                  <a:lnTo>
                    <a:pt x="13764" y="184"/>
                  </a:lnTo>
                  <a:lnTo>
                    <a:pt x="14222" y="184"/>
                  </a:lnTo>
                  <a:lnTo>
                    <a:pt x="14222" y="1"/>
                  </a:lnTo>
                  <a:close/>
                  <a:moveTo>
                    <a:pt x="14681" y="1"/>
                  </a:moveTo>
                  <a:lnTo>
                    <a:pt x="14681" y="184"/>
                  </a:lnTo>
                  <a:lnTo>
                    <a:pt x="15140" y="184"/>
                  </a:lnTo>
                  <a:lnTo>
                    <a:pt x="15140" y="1"/>
                  </a:lnTo>
                  <a:close/>
                  <a:moveTo>
                    <a:pt x="15598" y="1"/>
                  </a:moveTo>
                  <a:lnTo>
                    <a:pt x="15598" y="184"/>
                  </a:lnTo>
                  <a:lnTo>
                    <a:pt x="16056" y="184"/>
                  </a:lnTo>
                  <a:lnTo>
                    <a:pt x="16056" y="1"/>
                  </a:lnTo>
                  <a:close/>
                  <a:moveTo>
                    <a:pt x="16515" y="1"/>
                  </a:moveTo>
                  <a:lnTo>
                    <a:pt x="16515" y="184"/>
                  </a:lnTo>
                  <a:lnTo>
                    <a:pt x="16973" y="184"/>
                  </a:lnTo>
                  <a:lnTo>
                    <a:pt x="16973" y="1"/>
                  </a:lnTo>
                  <a:close/>
                  <a:moveTo>
                    <a:pt x="17432" y="1"/>
                  </a:moveTo>
                  <a:lnTo>
                    <a:pt x="17432" y="184"/>
                  </a:lnTo>
                  <a:lnTo>
                    <a:pt x="17890" y="184"/>
                  </a:lnTo>
                  <a:lnTo>
                    <a:pt x="17890" y="1"/>
                  </a:lnTo>
                  <a:close/>
                  <a:moveTo>
                    <a:pt x="18348" y="1"/>
                  </a:moveTo>
                  <a:lnTo>
                    <a:pt x="18348" y="184"/>
                  </a:lnTo>
                  <a:lnTo>
                    <a:pt x="18810" y="184"/>
                  </a:lnTo>
                  <a:lnTo>
                    <a:pt x="18810" y="1"/>
                  </a:lnTo>
                  <a:close/>
                  <a:moveTo>
                    <a:pt x="19269" y="1"/>
                  </a:moveTo>
                  <a:lnTo>
                    <a:pt x="19269" y="184"/>
                  </a:lnTo>
                  <a:lnTo>
                    <a:pt x="19727" y="184"/>
                  </a:lnTo>
                  <a:lnTo>
                    <a:pt x="19727" y="1"/>
                  </a:lnTo>
                  <a:close/>
                  <a:moveTo>
                    <a:pt x="20185" y="1"/>
                  </a:moveTo>
                  <a:lnTo>
                    <a:pt x="20185" y="184"/>
                  </a:lnTo>
                  <a:lnTo>
                    <a:pt x="20644" y="184"/>
                  </a:lnTo>
                  <a:lnTo>
                    <a:pt x="20644" y="1"/>
                  </a:lnTo>
                  <a:close/>
                  <a:moveTo>
                    <a:pt x="21102" y="1"/>
                  </a:moveTo>
                  <a:lnTo>
                    <a:pt x="21102" y="184"/>
                  </a:lnTo>
                  <a:lnTo>
                    <a:pt x="21561" y="184"/>
                  </a:lnTo>
                  <a:lnTo>
                    <a:pt x="21561" y="1"/>
                  </a:lnTo>
                  <a:close/>
                  <a:moveTo>
                    <a:pt x="22019" y="1"/>
                  </a:moveTo>
                  <a:lnTo>
                    <a:pt x="22019" y="184"/>
                  </a:lnTo>
                  <a:lnTo>
                    <a:pt x="22477" y="184"/>
                  </a:lnTo>
                  <a:lnTo>
                    <a:pt x="22477" y="1"/>
                  </a:lnTo>
                  <a:close/>
                  <a:moveTo>
                    <a:pt x="22936" y="1"/>
                  </a:moveTo>
                  <a:lnTo>
                    <a:pt x="22936" y="184"/>
                  </a:lnTo>
                  <a:lnTo>
                    <a:pt x="23398" y="184"/>
                  </a:lnTo>
                  <a:lnTo>
                    <a:pt x="23398" y="1"/>
                  </a:lnTo>
                  <a:close/>
                  <a:moveTo>
                    <a:pt x="23857" y="1"/>
                  </a:moveTo>
                  <a:lnTo>
                    <a:pt x="23857" y="184"/>
                  </a:lnTo>
                  <a:lnTo>
                    <a:pt x="24315" y="184"/>
                  </a:lnTo>
                  <a:lnTo>
                    <a:pt x="24315" y="1"/>
                  </a:lnTo>
                  <a:close/>
                  <a:moveTo>
                    <a:pt x="24773" y="1"/>
                  </a:moveTo>
                  <a:lnTo>
                    <a:pt x="24773" y="184"/>
                  </a:lnTo>
                  <a:lnTo>
                    <a:pt x="25232" y="184"/>
                  </a:lnTo>
                  <a:lnTo>
                    <a:pt x="25232" y="1"/>
                  </a:lnTo>
                  <a:close/>
                  <a:moveTo>
                    <a:pt x="25690" y="1"/>
                  </a:moveTo>
                  <a:lnTo>
                    <a:pt x="25690" y="184"/>
                  </a:lnTo>
                  <a:lnTo>
                    <a:pt x="26149" y="184"/>
                  </a:lnTo>
                  <a:lnTo>
                    <a:pt x="26149" y="1"/>
                  </a:lnTo>
                  <a:close/>
                  <a:moveTo>
                    <a:pt x="26607" y="1"/>
                  </a:moveTo>
                  <a:lnTo>
                    <a:pt x="26607" y="184"/>
                  </a:lnTo>
                  <a:lnTo>
                    <a:pt x="27065" y="184"/>
                  </a:lnTo>
                  <a:lnTo>
                    <a:pt x="27065" y="1"/>
                  </a:lnTo>
                  <a:close/>
                  <a:moveTo>
                    <a:pt x="27524" y="1"/>
                  </a:moveTo>
                  <a:lnTo>
                    <a:pt x="27524" y="184"/>
                  </a:lnTo>
                  <a:lnTo>
                    <a:pt x="27983" y="184"/>
                  </a:lnTo>
                  <a:lnTo>
                    <a:pt x="27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73"/>
            <p:cNvSpPr/>
            <p:nvPr/>
          </p:nvSpPr>
          <p:spPr>
            <a:xfrm>
              <a:off x="6088417" y="3037068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" y="1"/>
                  </a:moveTo>
                  <a:lnTo>
                    <a:pt x="1" y="318"/>
                  </a:lnTo>
                  <a:lnTo>
                    <a:pt x="318" y="318"/>
                  </a:lnTo>
                  <a:lnTo>
                    <a:pt x="318" y="135"/>
                  </a:lnTo>
                  <a:lnTo>
                    <a:pt x="181" y="135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73"/>
            <p:cNvSpPr/>
            <p:nvPr/>
          </p:nvSpPr>
          <p:spPr>
            <a:xfrm>
              <a:off x="6088417" y="2854638"/>
              <a:ext cx="13669" cy="152088"/>
            </a:xfrm>
            <a:custGeom>
              <a:rect b="b" l="l" r="r" t="t"/>
              <a:pathLst>
                <a:path extrusionOk="0" h="2025" w="182">
                  <a:moveTo>
                    <a:pt x="1" y="0"/>
                  </a:moveTo>
                  <a:lnTo>
                    <a:pt x="1" y="406"/>
                  </a:lnTo>
                  <a:lnTo>
                    <a:pt x="181" y="406"/>
                  </a:lnTo>
                  <a:lnTo>
                    <a:pt x="181" y="0"/>
                  </a:lnTo>
                  <a:close/>
                  <a:moveTo>
                    <a:pt x="1" y="812"/>
                  </a:moveTo>
                  <a:lnTo>
                    <a:pt x="1" y="1214"/>
                  </a:lnTo>
                  <a:lnTo>
                    <a:pt x="181" y="1214"/>
                  </a:lnTo>
                  <a:lnTo>
                    <a:pt x="181" y="812"/>
                  </a:lnTo>
                  <a:close/>
                  <a:moveTo>
                    <a:pt x="1" y="1619"/>
                  </a:moveTo>
                  <a:lnTo>
                    <a:pt x="1" y="2025"/>
                  </a:lnTo>
                  <a:lnTo>
                    <a:pt x="181" y="2025"/>
                  </a:lnTo>
                  <a:lnTo>
                    <a:pt x="181" y="16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73"/>
            <p:cNvSpPr/>
            <p:nvPr/>
          </p:nvSpPr>
          <p:spPr>
            <a:xfrm>
              <a:off x="6088417" y="2800337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" y="0"/>
                  </a:moveTo>
                  <a:lnTo>
                    <a:pt x="1" y="318"/>
                  </a:lnTo>
                  <a:lnTo>
                    <a:pt x="181" y="318"/>
                  </a:lnTo>
                  <a:lnTo>
                    <a:pt x="181" y="184"/>
                  </a:lnTo>
                  <a:lnTo>
                    <a:pt x="318" y="184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73"/>
            <p:cNvSpPr/>
            <p:nvPr/>
          </p:nvSpPr>
          <p:spPr>
            <a:xfrm>
              <a:off x="6146699" y="2800337"/>
              <a:ext cx="2101663" cy="13894"/>
            </a:xfrm>
            <a:custGeom>
              <a:rect b="b" l="l" r="r" t="t"/>
              <a:pathLst>
                <a:path extrusionOk="0" h="185" w="27983">
                  <a:moveTo>
                    <a:pt x="1" y="0"/>
                  </a:moveTo>
                  <a:lnTo>
                    <a:pt x="1" y="184"/>
                  </a:lnTo>
                  <a:lnTo>
                    <a:pt x="460" y="184"/>
                  </a:lnTo>
                  <a:lnTo>
                    <a:pt x="460" y="0"/>
                  </a:lnTo>
                  <a:close/>
                  <a:moveTo>
                    <a:pt x="917" y="0"/>
                  </a:moveTo>
                  <a:lnTo>
                    <a:pt x="917" y="184"/>
                  </a:lnTo>
                  <a:lnTo>
                    <a:pt x="1376" y="184"/>
                  </a:lnTo>
                  <a:lnTo>
                    <a:pt x="1376" y="0"/>
                  </a:lnTo>
                  <a:close/>
                  <a:moveTo>
                    <a:pt x="1835" y="0"/>
                  </a:moveTo>
                  <a:lnTo>
                    <a:pt x="1835" y="184"/>
                  </a:lnTo>
                  <a:lnTo>
                    <a:pt x="2293" y="184"/>
                  </a:lnTo>
                  <a:lnTo>
                    <a:pt x="2293" y="0"/>
                  </a:lnTo>
                  <a:close/>
                  <a:moveTo>
                    <a:pt x="2751" y="0"/>
                  </a:moveTo>
                  <a:lnTo>
                    <a:pt x="2751" y="184"/>
                  </a:lnTo>
                  <a:lnTo>
                    <a:pt x="3210" y="184"/>
                  </a:lnTo>
                  <a:lnTo>
                    <a:pt x="3210" y="0"/>
                  </a:lnTo>
                  <a:close/>
                  <a:moveTo>
                    <a:pt x="3672" y="0"/>
                  </a:moveTo>
                  <a:lnTo>
                    <a:pt x="3672" y="184"/>
                  </a:lnTo>
                  <a:lnTo>
                    <a:pt x="4130" y="184"/>
                  </a:lnTo>
                  <a:lnTo>
                    <a:pt x="4130" y="0"/>
                  </a:lnTo>
                  <a:close/>
                  <a:moveTo>
                    <a:pt x="4589" y="0"/>
                  </a:moveTo>
                  <a:lnTo>
                    <a:pt x="4589" y="184"/>
                  </a:lnTo>
                  <a:lnTo>
                    <a:pt x="5047" y="184"/>
                  </a:lnTo>
                  <a:lnTo>
                    <a:pt x="5047" y="0"/>
                  </a:lnTo>
                  <a:close/>
                  <a:moveTo>
                    <a:pt x="5505" y="0"/>
                  </a:moveTo>
                  <a:lnTo>
                    <a:pt x="5505" y="184"/>
                  </a:lnTo>
                  <a:lnTo>
                    <a:pt x="5964" y="184"/>
                  </a:lnTo>
                  <a:lnTo>
                    <a:pt x="5964" y="0"/>
                  </a:lnTo>
                  <a:close/>
                  <a:moveTo>
                    <a:pt x="6423" y="0"/>
                  </a:moveTo>
                  <a:lnTo>
                    <a:pt x="6423" y="184"/>
                  </a:lnTo>
                  <a:lnTo>
                    <a:pt x="6881" y="184"/>
                  </a:lnTo>
                  <a:lnTo>
                    <a:pt x="6881" y="0"/>
                  </a:lnTo>
                  <a:close/>
                  <a:moveTo>
                    <a:pt x="7339" y="0"/>
                  </a:moveTo>
                  <a:lnTo>
                    <a:pt x="7339" y="184"/>
                  </a:lnTo>
                  <a:lnTo>
                    <a:pt x="7798" y="184"/>
                  </a:lnTo>
                  <a:lnTo>
                    <a:pt x="7798" y="0"/>
                  </a:lnTo>
                  <a:close/>
                  <a:moveTo>
                    <a:pt x="8256" y="0"/>
                  </a:moveTo>
                  <a:lnTo>
                    <a:pt x="8256" y="184"/>
                  </a:lnTo>
                  <a:lnTo>
                    <a:pt x="8718" y="184"/>
                  </a:lnTo>
                  <a:lnTo>
                    <a:pt x="8718" y="0"/>
                  </a:lnTo>
                  <a:close/>
                  <a:moveTo>
                    <a:pt x="9177" y="0"/>
                  </a:moveTo>
                  <a:lnTo>
                    <a:pt x="9177" y="184"/>
                  </a:lnTo>
                  <a:lnTo>
                    <a:pt x="9634" y="184"/>
                  </a:lnTo>
                  <a:lnTo>
                    <a:pt x="9634" y="0"/>
                  </a:lnTo>
                  <a:close/>
                  <a:moveTo>
                    <a:pt x="10093" y="0"/>
                  </a:moveTo>
                  <a:lnTo>
                    <a:pt x="10093" y="184"/>
                  </a:lnTo>
                  <a:lnTo>
                    <a:pt x="10552" y="184"/>
                  </a:lnTo>
                  <a:lnTo>
                    <a:pt x="10552" y="0"/>
                  </a:lnTo>
                  <a:close/>
                  <a:moveTo>
                    <a:pt x="11010" y="0"/>
                  </a:moveTo>
                  <a:lnTo>
                    <a:pt x="11010" y="184"/>
                  </a:lnTo>
                  <a:lnTo>
                    <a:pt x="11468" y="184"/>
                  </a:lnTo>
                  <a:lnTo>
                    <a:pt x="11468" y="0"/>
                  </a:lnTo>
                  <a:close/>
                  <a:moveTo>
                    <a:pt x="11927" y="0"/>
                  </a:moveTo>
                  <a:lnTo>
                    <a:pt x="11927" y="184"/>
                  </a:lnTo>
                  <a:lnTo>
                    <a:pt x="12385" y="184"/>
                  </a:lnTo>
                  <a:lnTo>
                    <a:pt x="12385" y="0"/>
                  </a:lnTo>
                  <a:close/>
                  <a:moveTo>
                    <a:pt x="12844" y="0"/>
                  </a:moveTo>
                  <a:lnTo>
                    <a:pt x="12844" y="184"/>
                  </a:lnTo>
                  <a:lnTo>
                    <a:pt x="13302" y="184"/>
                  </a:lnTo>
                  <a:lnTo>
                    <a:pt x="13302" y="0"/>
                  </a:lnTo>
                  <a:close/>
                  <a:moveTo>
                    <a:pt x="13764" y="0"/>
                  </a:moveTo>
                  <a:lnTo>
                    <a:pt x="13764" y="184"/>
                  </a:lnTo>
                  <a:lnTo>
                    <a:pt x="14222" y="184"/>
                  </a:lnTo>
                  <a:lnTo>
                    <a:pt x="14222" y="0"/>
                  </a:lnTo>
                  <a:close/>
                  <a:moveTo>
                    <a:pt x="14681" y="0"/>
                  </a:moveTo>
                  <a:lnTo>
                    <a:pt x="14681" y="184"/>
                  </a:lnTo>
                  <a:lnTo>
                    <a:pt x="15140" y="184"/>
                  </a:lnTo>
                  <a:lnTo>
                    <a:pt x="15140" y="0"/>
                  </a:lnTo>
                  <a:close/>
                  <a:moveTo>
                    <a:pt x="15598" y="0"/>
                  </a:moveTo>
                  <a:lnTo>
                    <a:pt x="15598" y="184"/>
                  </a:lnTo>
                  <a:lnTo>
                    <a:pt x="16056" y="184"/>
                  </a:lnTo>
                  <a:lnTo>
                    <a:pt x="16056" y="0"/>
                  </a:lnTo>
                  <a:close/>
                  <a:moveTo>
                    <a:pt x="16515" y="0"/>
                  </a:moveTo>
                  <a:lnTo>
                    <a:pt x="16515" y="184"/>
                  </a:lnTo>
                  <a:lnTo>
                    <a:pt x="16973" y="184"/>
                  </a:lnTo>
                  <a:lnTo>
                    <a:pt x="16973" y="0"/>
                  </a:lnTo>
                  <a:close/>
                  <a:moveTo>
                    <a:pt x="17432" y="0"/>
                  </a:moveTo>
                  <a:lnTo>
                    <a:pt x="17432" y="184"/>
                  </a:lnTo>
                  <a:lnTo>
                    <a:pt x="17890" y="184"/>
                  </a:lnTo>
                  <a:lnTo>
                    <a:pt x="17890" y="0"/>
                  </a:lnTo>
                  <a:close/>
                  <a:moveTo>
                    <a:pt x="18348" y="0"/>
                  </a:moveTo>
                  <a:lnTo>
                    <a:pt x="18348" y="184"/>
                  </a:lnTo>
                  <a:lnTo>
                    <a:pt x="18810" y="184"/>
                  </a:lnTo>
                  <a:lnTo>
                    <a:pt x="18810" y="0"/>
                  </a:lnTo>
                  <a:close/>
                  <a:moveTo>
                    <a:pt x="19269" y="0"/>
                  </a:moveTo>
                  <a:lnTo>
                    <a:pt x="19269" y="184"/>
                  </a:lnTo>
                  <a:lnTo>
                    <a:pt x="19727" y="184"/>
                  </a:lnTo>
                  <a:lnTo>
                    <a:pt x="19727" y="0"/>
                  </a:lnTo>
                  <a:close/>
                  <a:moveTo>
                    <a:pt x="20185" y="0"/>
                  </a:moveTo>
                  <a:lnTo>
                    <a:pt x="20185" y="184"/>
                  </a:lnTo>
                  <a:lnTo>
                    <a:pt x="20644" y="184"/>
                  </a:lnTo>
                  <a:lnTo>
                    <a:pt x="20644" y="0"/>
                  </a:lnTo>
                  <a:close/>
                  <a:moveTo>
                    <a:pt x="21102" y="0"/>
                  </a:moveTo>
                  <a:lnTo>
                    <a:pt x="21102" y="184"/>
                  </a:lnTo>
                  <a:lnTo>
                    <a:pt x="21561" y="184"/>
                  </a:lnTo>
                  <a:lnTo>
                    <a:pt x="21561" y="0"/>
                  </a:lnTo>
                  <a:close/>
                  <a:moveTo>
                    <a:pt x="22019" y="0"/>
                  </a:moveTo>
                  <a:lnTo>
                    <a:pt x="22019" y="184"/>
                  </a:lnTo>
                  <a:lnTo>
                    <a:pt x="22477" y="184"/>
                  </a:lnTo>
                  <a:lnTo>
                    <a:pt x="22477" y="0"/>
                  </a:lnTo>
                  <a:close/>
                  <a:moveTo>
                    <a:pt x="22936" y="0"/>
                  </a:moveTo>
                  <a:lnTo>
                    <a:pt x="22936" y="184"/>
                  </a:lnTo>
                  <a:lnTo>
                    <a:pt x="23398" y="184"/>
                  </a:lnTo>
                  <a:lnTo>
                    <a:pt x="23398" y="0"/>
                  </a:lnTo>
                  <a:close/>
                  <a:moveTo>
                    <a:pt x="23857" y="0"/>
                  </a:moveTo>
                  <a:lnTo>
                    <a:pt x="23857" y="184"/>
                  </a:lnTo>
                  <a:lnTo>
                    <a:pt x="24315" y="184"/>
                  </a:lnTo>
                  <a:lnTo>
                    <a:pt x="24315" y="0"/>
                  </a:lnTo>
                  <a:close/>
                  <a:moveTo>
                    <a:pt x="24773" y="0"/>
                  </a:moveTo>
                  <a:lnTo>
                    <a:pt x="24773" y="184"/>
                  </a:lnTo>
                  <a:lnTo>
                    <a:pt x="25232" y="184"/>
                  </a:lnTo>
                  <a:lnTo>
                    <a:pt x="25232" y="0"/>
                  </a:lnTo>
                  <a:close/>
                  <a:moveTo>
                    <a:pt x="25690" y="0"/>
                  </a:moveTo>
                  <a:lnTo>
                    <a:pt x="25690" y="184"/>
                  </a:lnTo>
                  <a:lnTo>
                    <a:pt x="26149" y="184"/>
                  </a:lnTo>
                  <a:lnTo>
                    <a:pt x="26149" y="0"/>
                  </a:lnTo>
                  <a:close/>
                  <a:moveTo>
                    <a:pt x="26607" y="0"/>
                  </a:moveTo>
                  <a:lnTo>
                    <a:pt x="26607" y="184"/>
                  </a:lnTo>
                  <a:lnTo>
                    <a:pt x="27065" y="184"/>
                  </a:lnTo>
                  <a:lnTo>
                    <a:pt x="27065" y="0"/>
                  </a:lnTo>
                  <a:close/>
                  <a:moveTo>
                    <a:pt x="27524" y="0"/>
                  </a:moveTo>
                  <a:lnTo>
                    <a:pt x="27524" y="184"/>
                  </a:lnTo>
                  <a:lnTo>
                    <a:pt x="27983" y="184"/>
                  </a:lnTo>
                  <a:lnTo>
                    <a:pt x="27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73"/>
            <p:cNvSpPr/>
            <p:nvPr/>
          </p:nvSpPr>
          <p:spPr>
            <a:xfrm>
              <a:off x="8282918" y="2800337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" y="0"/>
                  </a:moveTo>
                  <a:lnTo>
                    <a:pt x="1" y="184"/>
                  </a:lnTo>
                  <a:lnTo>
                    <a:pt x="135" y="184"/>
                  </a:lnTo>
                  <a:lnTo>
                    <a:pt x="135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73"/>
            <p:cNvSpPr/>
            <p:nvPr/>
          </p:nvSpPr>
          <p:spPr>
            <a:xfrm>
              <a:off x="8293057" y="2854638"/>
              <a:ext cx="13819" cy="152088"/>
            </a:xfrm>
            <a:custGeom>
              <a:rect b="b" l="l" r="r" t="t"/>
              <a:pathLst>
                <a:path extrusionOk="0" h="2025" w="184">
                  <a:moveTo>
                    <a:pt x="0" y="0"/>
                  </a:moveTo>
                  <a:lnTo>
                    <a:pt x="0" y="406"/>
                  </a:lnTo>
                  <a:lnTo>
                    <a:pt x="183" y="406"/>
                  </a:lnTo>
                  <a:lnTo>
                    <a:pt x="183" y="0"/>
                  </a:lnTo>
                  <a:close/>
                  <a:moveTo>
                    <a:pt x="0" y="812"/>
                  </a:moveTo>
                  <a:lnTo>
                    <a:pt x="0" y="1214"/>
                  </a:lnTo>
                  <a:lnTo>
                    <a:pt x="183" y="1214"/>
                  </a:lnTo>
                  <a:lnTo>
                    <a:pt x="183" y="812"/>
                  </a:lnTo>
                  <a:close/>
                  <a:moveTo>
                    <a:pt x="0" y="1619"/>
                  </a:moveTo>
                  <a:lnTo>
                    <a:pt x="0" y="2025"/>
                  </a:lnTo>
                  <a:lnTo>
                    <a:pt x="183" y="2025"/>
                  </a:lnTo>
                  <a:lnTo>
                    <a:pt x="183" y="16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73"/>
            <p:cNvSpPr/>
            <p:nvPr/>
          </p:nvSpPr>
          <p:spPr>
            <a:xfrm>
              <a:off x="7361602" y="4163492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138" y="0"/>
                  </a:moveTo>
                  <a:lnTo>
                    <a:pt x="138" y="134"/>
                  </a:lnTo>
                  <a:lnTo>
                    <a:pt x="0" y="134"/>
                  </a:lnTo>
                  <a:lnTo>
                    <a:pt x="0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73"/>
            <p:cNvSpPr/>
            <p:nvPr/>
          </p:nvSpPr>
          <p:spPr>
            <a:xfrm>
              <a:off x="6156012" y="4173556"/>
              <a:ext cx="1172314" cy="13819"/>
            </a:xfrm>
            <a:custGeom>
              <a:rect b="b" l="l" r="r" t="t"/>
              <a:pathLst>
                <a:path extrusionOk="0" h="184" w="15609">
                  <a:moveTo>
                    <a:pt x="0" y="0"/>
                  </a:moveTo>
                  <a:lnTo>
                    <a:pt x="0" y="184"/>
                  </a:lnTo>
                  <a:lnTo>
                    <a:pt x="445" y="184"/>
                  </a:lnTo>
                  <a:lnTo>
                    <a:pt x="445" y="0"/>
                  </a:lnTo>
                  <a:close/>
                  <a:moveTo>
                    <a:pt x="892" y="0"/>
                  </a:moveTo>
                  <a:lnTo>
                    <a:pt x="892" y="184"/>
                  </a:lnTo>
                  <a:lnTo>
                    <a:pt x="1337" y="184"/>
                  </a:lnTo>
                  <a:lnTo>
                    <a:pt x="1337" y="0"/>
                  </a:lnTo>
                  <a:close/>
                  <a:moveTo>
                    <a:pt x="1784" y="0"/>
                  </a:moveTo>
                  <a:lnTo>
                    <a:pt x="1784" y="184"/>
                  </a:lnTo>
                  <a:lnTo>
                    <a:pt x="2229" y="184"/>
                  </a:lnTo>
                  <a:lnTo>
                    <a:pt x="2229" y="0"/>
                  </a:lnTo>
                  <a:close/>
                  <a:moveTo>
                    <a:pt x="2676" y="0"/>
                  </a:moveTo>
                  <a:lnTo>
                    <a:pt x="2676" y="184"/>
                  </a:lnTo>
                  <a:lnTo>
                    <a:pt x="3121" y="184"/>
                  </a:lnTo>
                  <a:lnTo>
                    <a:pt x="3121" y="0"/>
                  </a:lnTo>
                  <a:close/>
                  <a:moveTo>
                    <a:pt x="3565" y="0"/>
                  </a:moveTo>
                  <a:lnTo>
                    <a:pt x="3565" y="184"/>
                  </a:lnTo>
                  <a:lnTo>
                    <a:pt x="4014" y="184"/>
                  </a:lnTo>
                  <a:lnTo>
                    <a:pt x="4014" y="0"/>
                  </a:lnTo>
                  <a:close/>
                  <a:moveTo>
                    <a:pt x="4458" y="0"/>
                  </a:moveTo>
                  <a:lnTo>
                    <a:pt x="4458" y="184"/>
                  </a:lnTo>
                  <a:lnTo>
                    <a:pt x="4906" y="184"/>
                  </a:lnTo>
                  <a:lnTo>
                    <a:pt x="4906" y="0"/>
                  </a:lnTo>
                  <a:close/>
                  <a:moveTo>
                    <a:pt x="5350" y="0"/>
                  </a:moveTo>
                  <a:lnTo>
                    <a:pt x="5350" y="184"/>
                  </a:lnTo>
                  <a:lnTo>
                    <a:pt x="5798" y="184"/>
                  </a:lnTo>
                  <a:lnTo>
                    <a:pt x="5798" y="0"/>
                  </a:lnTo>
                  <a:close/>
                  <a:moveTo>
                    <a:pt x="6242" y="0"/>
                  </a:moveTo>
                  <a:lnTo>
                    <a:pt x="6242" y="184"/>
                  </a:lnTo>
                  <a:lnTo>
                    <a:pt x="6690" y="184"/>
                  </a:lnTo>
                  <a:lnTo>
                    <a:pt x="6690" y="0"/>
                  </a:lnTo>
                  <a:close/>
                  <a:moveTo>
                    <a:pt x="7134" y="0"/>
                  </a:moveTo>
                  <a:lnTo>
                    <a:pt x="7134" y="184"/>
                  </a:lnTo>
                  <a:lnTo>
                    <a:pt x="7582" y="184"/>
                  </a:lnTo>
                  <a:lnTo>
                    <a:pt x="7582" y="0"/>
                  </a:lnTo>
                  <a:close/>
                  <a:moveTo>
                    <a:pt x="8026" y="0"/>
                  </a:moveTo>
                  <a:lnTo>
                    <a:pt x="8026" y="184"/>
                  </a:lnTo>
                  <a:lnTo>
                    <a:pt x="8474" y="184"/>
                  </a:lnTo>
                  <a:lnTo>
                    <a:pt x="8474" y="0"/>
                  </a:lnTo>
                  <a:close/>
                  <a:moveTo>
                    <a:pt x="8918" y="0"/>
                  </a:moveTo>
                  <a:lnTo>
                    <a:pt x="8918" y="184"/>
                  </a:lnTo>
                  <a:lnTo>
                    <a:pt x="9362" y="184"/>
                  </a:lnTo>
                  <a:lnTo>
                    <a:pt x="9362" y="0"/>
                  </a:lnTo>
                  <a:close/>
                  <a:moveTo>
                    <a:pt x="9811" y="0"/>
                  </a:moveTo>
                  <a:lnTo>
                    <a:pt x="9811" y="184"/>
                  </a:lnTo>
                  <a:lnTo>
                    <a:pt x="10255" y="184"/>
                  </a:lnTo>
                  <a:lnTo>
                    <a:pt x="10255" y="0"/>
                  </a:lnTo>
                  <a:close/>
                  <a:moveTo>
                    <a:pt x="10703" y="0"/>
                  </a:moveTo>
                  <a:lnTo>
                    <a:pt x="10703" y="184"/>
                  </a:lnTo>
                  <a:lnTo>
                    <a:pt x="11147" y="184"/>
                  </a:lnTo>
                  <a:lnTo>
                    <a:pt x="11147" y="0"/>
                  </a:lnTo>
                  <a:close/>
                  <a:moveTo>
                    <a:pt x="11595" y="0"/>
                  </a:moveTo>
                  <a:lnTo>
                    <a:pt x="11595" y="184"/>
                  </a:lnTo>
                  <a:lnTo>
                    <a:pt x="12039" y="184"/>
                  </a:lnTo>
                  <a:lnTo>
                    <a:pt x="12039" y="0"/>
                  </a:lnTo>
                  <a:close/>
                  <a:moveTo>
                    <a:pt x="12487" y="0"/>
                  </a:moveTo>
                  <a:lnTo>
                    <a:pt x="12487" y="184"/>
                  </a:lnTo>
                  <a:lnTo>
                    <a:pt x="12931" y="184"/>
                  </a:lnTo>
                  <a:lnTo>
                    <a:pt x="12931" y="0"/>
                  </a:lnTo>
                  <a:close/>
                  <a:moveTo>
                    <a:pt x="13379" y="0"/>
                  </a:moveTo>
                  <a:lnTo>
                    <a:pt x="13379" y="184"/>
                  </a:lnTo>
                  <a:lnTo>
                    <a:pt x="13823" y="184"/>
                  </a:lnTo>
                  <a:lnTo>
                    <a:pt x="13823" y="0"/>
                  </a:lnTo>
                  <a:close/>
                  <a:moveTo>
                    <a:pt x="14271" y="0"/>
                  </a:moveTo>
                  <a:lnTo>
                    <a:pt x="14271" y="184"/>
                  </a:lnTo>
                  <a:lnTo>
                    <a:pt x="14715" y="184"/>
                  </a:lnTo>
                  <a:lnTo>
                    <a:pt x="14715" y="0"/>
                  </a:lnTo>
                  <a:close/>
                  <a:moveTo>
                    <a:pt x="15160" y="0"/>
                  </a:moveTo>
                  <a:lnTo>
                    <a:pt x="15160" y="184"/>
                  </a:lnTo>
                  <a:lnTo>
                    <a:pt x="15608" y="184"/>
                  </a:lnTo>
                  <a:lnTo>
                    <a:pt x="15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73"/>
            <p:cNvSpPr/>
            <p:nvPr/>
          </p:nvSpPr>
          <p:spPr>
            <a:xfrm>
              <a:off x="6098556" y="4163492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0"/>
                  </a:moveTo>
                  <a:lnTo>
                    <a:pt x="0" y="318"/>
                  </a:lnTo>
                  <a:lnTo>
                    <a:pt x="318" y="318"/>
                  </a:lnTo>
                  <a:lnTo>
                    <a:pt x="318" y="134"/>
                  </a:lnTo>
                  <a:lnTo>
                    <a:pt x="183" y="134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73"/>
            <p:cNvSpPr/>
            <p:nvPr/>
          </p:nvSpPr>
          <p:spPr>
            <a:xfrm>
              <a:off x="6098556" y="4006672"/>
              <a:ext cx="13819" cy="117690"/>
            </a:xfrm>
            <a:custGeom>
              <a:rect b="b" l="l" r="r" t="t"/>
              <a:pathLst>
                <a:path extrusionOk="0" h="1567" w="184">
                  <a:moveTo>
                    <a:pt x="0" y="1"/>
                  </a:moveTo>
                  <a:lnTo>
                    <a:pt x="0" y="523"/>
                  </a:lnTo>
                  <a:lnTo>
                    <a:pt x="183" y="523"/>
                  </a:lnTo>
                  <a:lnTo>
                    <a:pt x="183" y="1"/>
                  </a:lnTo>
                  <a:close/>
                  <a:moveTo>
                    <a:pt x="0" y="1045"/>
                  </a:moveTo>
                  <a:lnTo>
                    <a:pt x="0" y="1566"/>
                  </a:lnTo>
                  <a:lnTo>
                    <a:pt x="183" y="1566"/>
                  </a:lnTo>
                  <a:lnTo>
                    <a:pt x="183" y="10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73"/>
            <p:cNvSpPr/>
            <p:nvPr/>
          </p:nvSpPr>
          <p:spPr>
            <a:xfrm>
              <a:off x="6098556" y="3943659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318"/>
                  </a:lnTo>
                  <a:lnTo>
                    <a:pt x="183" y="318"/>
                  </a:lnTo>
                  <a:lnTo>
                    <a:pt x="183" y="180"/>
                  </a:lnTo>
                  <a:lnTo>
                    <a:pt x="318" y="180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73"/>
            <p:cNvSpPr/>
            <p:nvPr/>
          </p:nvSpPr>
          <p:spPr>
            <a:xfrm>
              <a:off x="6156012" y="3943659"/>
              <a:ext cx="1172314" cy="13594"/>
            </a:xfrm>
            <a:custGeom>
              <a:rect b="b" l="l" r="r" t="t"/>
              <a:pathLst>
                <a:path extrusionOk="0" h="181" w="15609">
                  <a:moveTo>
                    <a:pt x="0" y="1"/>
                  </a:moveTo>
                  <a:lnTo>
                    <a:pt x="0" y="180"/>
                  </a:lnTo>
                  <a:lnTo>
                    <a:pt x="445" y="180"/>
                  </a:lnTo>
                  <a:lnTo>
                    <a:pt x="445" y="1"/>
                  </a:lnTo>
                  <a:close/>
                  <a:moveTo>
                    <a:pt x="892" y="1"/>
                  </a:moveTo>
                  <a:lnTo>
                    <a:pt x="892" y="180"/>
                  </a:lnTo>
                  <a:lnTo>
                    <a:pt x="1337" y="180"/>
                  </a:lnTo>
                  <a:lnTo>
                    <a:pt x="1337" y="1"/>
                  </a:lnTo>
                  <a:close/>
                  <a:moveTo>
                    <a:pt x="1784" y="1"/>
                  </a:moveTo>
                  <a:lnTo>
                    <a:pt x="1784" y="180"/>
                  </a:lnTo>
                  <a:lnTo>
                    <a:pt x="2229" y="180"/>
                  </a:lnTo>
                  <a:lnTo>
                    <a:pt x="2229" y="1"/>
                  </a:lnTo>
                  <a:close/>
                  <a:moveTo>
                    <a:pt x="2676" y="1"/>
                  </a:moveTo>
                  <a:lnTo>
                    <a:pt x="2676" y="180"/>
                  </a:lnTo>
                  <a:lnTo>
                    <a:pt x="3121" y="180"/>
                  </a:lnTo>
                  <a:lnTo>
                    <a:pt x="3121" y="1"/>
                  </a:lnTo>
                  <a:close/>
                  <a:moveTo>
                    <a:pt x="3565" y="1"/>
                  </a:moveTo>
                  <a:lnTo>
                    <a:pt x="3565" y="180"/>
                  </a:lnTo>
                  <a:lnTo>
                    <a:pt x="4014" y="180"/>
                  </a:lnTo>
                  <a:lnTo>
                    <a:pt x="4014" y="1"/>
                  </a:lnTo>
                  <a:close/>
                  <a:moveTo>
                    <a:pt x="4458" y="1"/>
                  </a:moveTo>
                  <a:lnTo>
                    <a:pt x="4458" y="180"/>
                  </a:lnTo>
                  <a:lnTo>
                    <a:pt x="4906" y="180"/>
                  </a:lnTo>
                  <a:lnTo>
                    <a:pt x="4906" y="1"/>
                  </a:lnTo>
                  <a:close/>
                  <a:moveTo>
                    <a:pt x="5350" y="1"/>
                  </a:moveTo>
                  <a:lnTo>
                    <a:pt x="5350" y="180"/>
                  </a:lnTo>
                  <a:lnTo>
                    <a:pt x="5798" y="180"/>
                  </a:lnTo>
                  <a:lnTo>
                    <a:pt x="5798" y="1"/>
                  </a:lnTo>
                  <a:close/>
                  <a:moveTo>
                    <a:pt x="6242" y="1"/>
                  </a:moveTo>
                  <a:lnTo>
                    <a:pt x="6242" y="180"/>
                  </a:lnTo>
                  <a:lnTo>
                    <a:pt x="6690" y="180"/>
                  </a:lnTo>
                  <a:lnTo>
                    <a:pt x="6690" y="1"/>
                  </a:lnTo>
                  <a:close/>
                  <a:moveTo>
                    <a:pt x="7134" y="1"/>
                  </a:moveTo>
                  <a:lnTo>
                    <a:pt x="7134" y="180"/>
                  </a:lnTo>
                  <a:lnTo>
                    <a:pt x="7582" y="180"/>
                  </a:lnTo>
                  <a:lnTo>
                    <a:pt x="7582" y="1"/>
                  </a:lnTo>
                  <a:close/>
                  <a:moveTo>
                    <a:pt x="8026" y="1"/>
                  </a:moveTo>
                  <a:lnTo>
                    <a:pt x="8026" y="180"/>
                  </a:lnTo>
                  <a:lnTo>
                    <a:pt x="8474" y="180"/>
                  </a:lnTo>
                  <a:lnTo>
                    <a:pt x="8474" y="1"/>
                  </a:lnTo>
                  <a:close/>
                  <a:moveTo>
                    <a:pt x="8918" y="1"/>
                  </a:moveTo>
                  <a:lnTo>
                    <a:pt x="8918" y="180"/>
                  </a:lnTo>
                  <a:lnTo>
                    <a:pt x="9362" y="180"/>
                  </a:lnTo>
                  <a:lnTo>
                    <a:pt x="9362" y="1"/>
                  </a:lnTo>
                  <a:close/>
                  <a:moveTo>
                    <a:pt x="9811" y="1"/>
                  </a:moveTo>
                  <a:lnTo>
                    <a:pt x="9811" y="180"/>
                  </a:lnTo>
                  <a:lnTo>
                    <a:pt x="10255" y="180"/>
                  </a:lnTo>
                  <a:lnTo>
                    <a:pt x="10255" y="1"/>
                  </a:lnTo>
                  <a:close/>
                  <a:moveTo>
                    <a:pt x="10703" y="1"/>
                  </a:moveTo>
                  <a:lnTo>
                    <a:pt x="10703" y="180"/>
                  </a:lnTo>
                  <a:lnTo>
                    <a:pt x="11147" y="180"/>
                  </a:lnTo>
                  <a:lnTo>
                    <a:pt x="11147" y="1"/>
                  </a:lnTo>
                  <a:close/>
                  <a:moveTo>
                    <a:pt x="11595" y="1"/>
                  </a:moveTo>
                  <a:lnTo>
                    <a:pt x="11595" y="180"/>
                  </a:lnTo>
                  <a:lnTo>
                    <a:pt x="12039" y="180"/>
                  </a:lnTo>
                  <a:lnTo>
                    <a:pt x="12039" y="1"/>
                  </a:lnTo>
                  <a:close/>
                  <a:moveTo>
                    <a:pt x="12487" y="1"/>
                  </a:moveTo>
                  <a:lnTo>
                    <a:pt x="12487" y="180"/>
                  </a:lnTo>
                  <a:lnTo>
                    <a:pt x="12931" y="180"/>
                  </a:lnTo>
                  <a:lnTo>
                    <a:pt x="12931" y="1"/>
                  </a:lnTo>
                  <a:close/>
                  <a:moveTo>
                    <a:pt x="13379" y="1"/>
                  </a:moveTo>
                  <a:lnTo>
                    <a:pt x="13379" y="180"/>
                  </a:lnTo>
                  <a:lnTo>
                    <a:pt x="13823" y="180"/>
                  </a:lnTo>
                  <a:lnTo>
                    <a:pt x="13823" y="1"/>
                  </a:lnTo>
                  <a:close/>
                  <a:moveTo>
                    <a:pt x="14271" y="1"/>
                  </a:moveTo>
                  <a:lnTo>
                    <a:pt x="14271" y="180"/>
                  </a:lnTo>
                  <a:lnTo>
                    <a:pt x="14715" y="180"/>
                  </a:lnTo>
                  <a:lnTo>
                    <a:pt x="14715" y="1"/>
                  </a:lnTo>
                  <a:close/>
                  <a:moveTo>
                    <a:pt x="15160" y="1"/>
                  </a:moveTo>
                  <a:lnTo>
                    <a:pt x="15160" y="180"/>
                  </a:lnTo>
                  <a:lnTo>
                    <a:pt x="15608" y="180"/>
                  </a:lnTo>
                  <a:lnTo>
                    <a:pt x="156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73"/>
            <p:cNvSpPr/>
            <p:nvPr/>
          </p:nvSpPr>
          <p:spPr>
            <a:xfrm>
              <a:off x="7361602" y="3943659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180"/>
                  </a:lnTo>
                  <a:lnTo>
                    <a:pt x="138" y="180"/>
                  </a:lnTo>
                  <a:lnTo>
                    <a:pt x="138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73"/>
            <p:cNvSpPr/>
            <p:nvPr/>
          </p:nvSpPr>
          <p:spPr>
            <a:xfrm>
              <a:off x="7371891" y="4006672"/>
              <a:ext cx="13594" cy="117690"/>
            </a:xfrm>
            <a:custGeom>
              <a:rect b="b" l="l" r="r" t="t"/>
              <a:pathLst>
                <a:path extrusionOk="0" h="1567" w="181">
                  <a:moveTo>
                    <a:pt x="1" y="1"/>
                  </a:moveTo>
                  <a:lnTo>
                    <a:pt x="1" y="523"/>
                  </a:lnTo>
                  <a:lnTo>
                    <a:pt x="181" y="523"/>
                  </a:lnTo>
                  <a:lnTo>
                    <a:pt x="181" y="1"/>
                  </a:lnTo>
                  <a:close/>
                  <a:moveTo>
                    <a:pt x="1" y="1045"/>
                  </a:moveTo>
                  <a:lnTo>
                    <a:pt x="1" y="1566"/>
                  </a:lnTo>
                  <a:lnTo>
                    <a:pt x="181" y="1566"/>
                  </a:lnTo>
                  <a:lnTo>
                    <a:pt x="181" y="10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73"/>
            <p:cNvSpPr/>
            <p:nvPr/>
          </p:nvSpPr>
          <p:spPr>
            <a:xfrm>
              <a:off x="8282918" y="2702625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35" y="1"/>
                  </a:moveTo>
                  <a:lnTo>
                    <a:pt x="135" y="134"/>
                  </a:lnTo>
                  <a:lnTo>
                    <a:pt x="1" y="134"/>
                  </a:lnTo>
                  <a:lnTo>
                    <a:pt x="1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73"/>
            <p:cNvSpPr/>
            <p:nvPr/>
          </p:nvSpPr>
          <p:spPr>
            <a:xfrm>
              <a:off x="6156763" y="2712689"/>
              <a:ext cx="2091824" cy="13819"/>
            </a:xfrm>
            <a:custGeom>
              <a:rect b="b" l="l" r="r" t="t"/>
              <a:pathLst>
                <a:path extrusionOk="0" h="184" w="27852">
                  <a:moveTo>
                    <a:pt x="1" y="0"/>
                  </a:moveTo>
                  <a:lnTo>
                    <a:pt x="1" y="184"/>
                  </a:lnTo>
                  <a:lnTo>
                    <a:pt x="456" y="184"/>
                  </a:lnTo>
                  <a:lnTo>
                    <a:pt x="456" y="0"/>
                  </a:lnTo>
                  <a:close/>
                  <a:moveTo>
                    <a:pt x="915" y="0"/>
                  </a:moveTo>
                  <a:lnTo>
                    <a:pt x="915" y="184"/>
                  </a:lnTo>
                  <a:lnTo>
                    <a:pt x="1369" y="184"/>
                  </a:lnTo>
                  <a:lnTo>
                    <a:pt x="1369" y="0"/>
                  </a:lnTo>
                  <a:close/>
                  <a:moveTo>
                    <a:pt x="1828" y="0"/>
                  </a:moveTo>
                  <a:lnTo>
                    <a:pt x="1828" y="184"/>
                  </a:lnTo>
                  <a:lnTo>
                    <a:pt x="2282" y="184"/>
                  </a:lnTo>
                  <a:lnTo>
                    <a:pt x="2282" y="0"/>
                  </a:lnTo>
                  <a:close/>
                  <a:moveTo>
                    <a:pt x="2741" y="0"/>
                  </a:moveTo>
                  <a:lnTo>
                    <a:pt x="2741" y="184"/>
                  </a:lnTo>
                  <a:lnTo>
                    <a:pt x="3195" y="184"/>
                  </a:lnTo>
                  <a:lnTo>
                    <a:pt x="3195" y="0"/>
                  </a:lnTo>
                  <a:close/>
                  <a:moveTo>
                    <a:pt x="3654" y="0"/>
                  </a:moveTo>
                  <a:lnTo>
                    <a:pt x="3654" y="184"/>
                  </a:lnTo>
                  <a:lnTo>
                    <a:pt x="4109" y="184"/>
                  </a:lnTo>
                  <a:lnTo>
                    <a:pt x="4109" y="0"/>
                  </a:lnTo>
                  <a:close/>
                  <a:moveTo>
                    <a:pt x="4567" y="0"/>
                  </a:moveTo>
                  <a:lnTo>
                    <a:pt x="4567" y="184"/>
                  </a:lnTo>
                  <a:lnTo>
                    <a:pt x="5023" y="184"/>
                  </a:lnTo>
                  <a:lnTo>
                    <a:pt x="5023" y="0"/>
                  </a:lnTo>
                  <a:close/>
                  <a:moveTo>
                    <a:pt x="5480" y="0"/>
                  </a:moveTo>
                  <a:lnTo>
                    <a:pt x="5480" y="184"/>
                  </a:lnTo>
                  <a:lnTo>
                    <a:pt x="5936" y="184"/>
                  </a:lnTo>
                  <a:lnTo>
                    <a:pt x="5936" y="0"/>
                  </a:lnTo>
                  <a:close/>
                  <a:moveTo>
                    <a:pt x="6390" y="0"/>
                  </a:moveTo>
                  <a:lnTo>
                    <a:pt x="6390" y="184"/>
                  </a:lnTo>
                  <a:lnTo>
                    <a:pt x="6849" y="184"/>
                  </a:lnTo>
                  <a:lnTo>
                    <a:pt x="6849" y="0"/>
                  </a:lnTo>
                  <a:close/>
                  <a:moveTo>
                    <a:pt x="7304" y="0"/>
                  </a:moveTo>
                  <a:lnTo>
                    <a:pt x="7304" y="184"/>
                  </a:lnTo>
                  <a:lnTo>
                    <a:pt x="7762" y="184"/>
                  </a:lnTo>
                  <a:lnTo>
                    <a:pt x="7762" y="0"/>
                  </a:lnTo>
                  <a:close/>
                  <a:moveTo>
                    <a:pt x="8217" y="0"/>
                  </a:moveTo>
                  <a:lnTo>
                    <a:pt x="8217" y="184"/>
                  </a:lnTo>
                  <a:lnTo>
                    <a:pt x="8675" y="184"/>
                  </a:lnTo>
                  <a:lnTo>
                    <a:pt x="8675" y="0"/>
                  </a:lnTo>
                  <a:close/>
                  <a:moveTo>
                    <a:pt x="9131" y="0"/>
                  </a:moveTo>
                  <a:lnTo>
                    <a:pt x="9131" y="184"/>
                  </a:lnTo>
                  <a:lnTo>
                    <a:pt x="9589" y="184"/>
                  </a:lnTo>
                  <a:lnTo>
                    <a:pt x="9589" y="0"/>
                  </a:lnTo>
                  <a:close/>
                  <a:moveTo>
                    <a:pt x="10044" y="0"/>
                  </a:moveTo>
                  <a:lnTo>
                    <a:pt x="10044" y="184"/>
                  </a:lnTo>
                  <a:lnTo>
                    <a:pt x="10503" y="184"/>
                  </a:lnTo>
                  <a:lnTo>
                    <a:pt x="10503" y="0"/>
                  </a:lnTo>
                  <a:close/>
                  <a:moveTo>
                    <a:pt x="10957" y="0"/>
                  </a:moveTo>
                  <a:lnTo>
                    <a:pt x="10957" y="184"/>
                  </a:lnTo>
                  <a:lnTo>
                    <a:pt x="11416" y="184"/>
                  </a:lnTo>
                  <a:lnTo>
                    <a:pt x="11416" y="0"/>
                  </a:lnTo>
                  <a:close/>
                  <a:moveTo>
                    <a:pt x="11870" y="0"/>
                  </a:moveTo>
                  <a:lnTo>
                    <a:pt x="11870" y="184"/>
                  </a:lnTo>
                  <a:lnTo>
                    <a:pt x="12329" y="184"/>
                  </a:lnTo>
                  <a:lnTo>
                    <a:pt x="12329" y="0"/>
                  </a:lnTo>
                  <a:close/>
                  <a:moveTo>
                    <a:pt x="12784" y="0"/>
                  </a:moveTo>
                  <a:lnTo>
                    <a:pt x="12784" y="184"/>
                  </a:lnTo>
                  <a:lnTo>
                    <a:pt x="13242" y="184"/>
                  </a:lnTo>
                  <a:lnTo>
                    <a:pt x="13242" y="0"/>
                  </a:lnTo>
                  <a:close/>
                  <a:moveTo>
                    <a:pt x="13697" y="0"/>
                  </a:moveTo>
                  <a:lnTo>
                    <a:pt x="13697" y="184"/>
                  </a:lnTo>
                  <a:lnTo>
                    <a:pt x="14155" y="184"/>
                  </a:lnTo>
                  <a:lnTo>
                    <a:pt x="14155" y="0"/>
                  </a:lnTo>
                  <a:close/>
                  <a:moveTo>
                    <a:pt x="14611" y="0"/>
                  </a:moveTo>
                  <a:lnTo>
                    <a:pt x="14611" y="184"/>
                  </a:lnTo>
                  <a:lnTo>
                    <a:pt x="15069" y="184"/>
                  </a:lnTo>
                  <a:lnTo>
                    <a:pt x="15069" y="0"/>
                  </a:lnTo>
                  <a:close/>
                  <a:moveTo>
                    <a:pt x="15524" y="0"/>
                  </a:moveTo>
                  <a:lnTo>
                    <a:pt x="15524" y="184"/>
                  </a:lnTo>
                  <a:lnTo>
                    <a:pt x="15982" y="184"/>
                  </a:lnTo>
                  <a:lnTo>
                    <a:pt x="15982" y="0"/>
                  </a:lnTo>
                  <a:close/>
                  <a:moveTo>
                    <a:pt x="16437" y="0"/>
                  </a:moveTo>
                  <a:lnTo>
                    <a:pt x="16437" y="184"/>
                  </a:lnTo>
                  <a:lnTo>
                    <a:pt x="16896" y="184"/>
                  </a:lnTo>
                  <a:lnTo>
                    <a:pt x="16896" y="0"/>
                  </a:lnTo>
                  <a:close/>
                  <a:moveTo>
                    <a:pt x="17350" y="0"/>
                  </a:moveTo>
                  <a:lnTo>
                    <a:pt x="17350" y="184"/>
                  </a:lnTo>
                  <a:lnTo>
                    <a:pt x="17805" y="184"/>
                  </a:lnTo>
                  <a:lnTo>
                    <a:pt x="17805" y="0"/>
                  </a:lnTo>
                  <a:close/>
                  <a:moveTo>
                    <a:pt x="18264" y="0"/>
                  </a:moveTo>
                  <a:lnTo>
                    <a:pt x="18264" y="184"/>
                  </a:lnTo>
                  <a:lnTo>
                    <a:pt x="18719" y="184"/>
                  </a:lnTo>
                  <a:lnTo>
                    <a:pt x="18719" y="0"/>
                  </a:lnTo>
                  <a:close/>
                  <a:moveTo>
                    <a:pt x="19177" y="0"/>
                  </a:moveTo>
                  <a:lnTo>
                    <a:pt x="19177" y="184"/>
                  </a:lnTo>
                  <a:lnTo>
                    <a:pt x="19632" y="184"/>
                  </a:lnTo>
                  <a:lnTo>
                    <a:pt x="19632" y="0"/>
                  </a:lnTo>
                  <a:close/>
                  <a:moveTo>
                    <a:pt x="20090" y="0"/>
                  </a:moveTo>
                  <a:lnTo>
                    <a:pt x="20090" y="184"/>
                  </a:lnTo>
                  <a:lnTo>
                    <a:pt x="20545" y="184"/>
                  </a:lnTo>
                  <a:lnTo>
                    <a:pt x="20545" y="0"/>
                  </a:lnTo>
                  <a:close/>
                  <a:moveTo>
                    <a:pt x="21004" y="0"/>
                  </a:moveTo>
                  <a:lnTo>
                    <a:pt x="21004" y="184"/>
                  </a:lnTo>
                  <a:lnTo>
                    <a:pt x="21459" y="184"/>
                  </a:lnTo>
                  <a:lnTo>
                    <a:pt x="21459" y="0"/>
                  </a:lnTo>
                  <a:close/>
                  <a:moveTo>
                    <a:pt x="21917" y="0"/>
                  </a:moveTo>
                  <a:lnTo>
                    <a:pt x="21917" y="184"/>
                  </a:lnTo>
                  <a:lnTo>
                    <a:pt x="22372" y="184"/>
                  </a:lnTo>
                  <a:lnTo>
                    <a:pt x="22372" y="0"/>
                  </a:lnTo>
                  <a:close/>
                  <a:moveTo>
                    <a:pt x="22830" y="0"/>
                  </a:moveTo>
                  <a:lnTo>
                    <a:pt x="22830" y="184"/>
                  </a:lnTo>
                  <a:lnTo>
                    <a:pt x="23285" y="184"/>
                  </a:lnTo>
                  <a:lnTo>
                    <a:pt x="23285" y="0"/>
                  </a:lnTo>
                  <a:close/>
                  <a:moveTo>
                    <a:pt x="23744" y="0"/>
                  </a:moveTo>
                  <a:lnTo>
                    <a:pt x="23744" y="184"/>
                  </a:lnTo>
                  <a:lnTo>
                    <a:pt x="24198" y="184"/>
                  </a:lnTo>
                  <a:lnTo>
                    <a:pt x="24198" y="0"/>
                  </a:lnTo>
                  <a:close/>
                  <a:moveTo>
                    <a:pt x="24657" y="0"/>
                  </a:moveTo>
                  <a:lnTo>
                    <a:pt x="24657" y="184"/>
                  </a:lnTo>
                  <a:lnTo>
                    <a:pt x="25112" y="184"/>
                  </a:lnTo>
                  <a:lnTo>
                    <a:pt x="25112" y="0"/>
                  </a:lnTo>
                  <a:close/>
                  <a:moveTo>
                    <a:pt x="25570" y="0"/>
                  </a:moveTo>
                  <a:lnTo>
                    <a:pt x="25570" y="184"/>
                  </a:lnTo>
                  <a:lnTo>
                    <a:pt x="26025" y="184"/>
                  </a:lnTo>
                  <a:lnTo>
                    <a:pt x="26025" y="0"/>
                  </a:lnTo>
                  <a:close/>
                  <a:moveTo>
                    <a:pt x="26483" y="0"/>
                  </a:moveTo>
                  <a:lnTo>
                    <a:pt x="26483" y="184"/>
                  </a:lnTo>
                  <a:lnTo>
                    <a:pt x="26939" y="184"/>
                  </a:lnTo>
                  <a:lnTo>
                    <a:pt x="26939" y="0"/>
                  </a:lnTo>
                  <a:close/>
                  <a:moveTo>
                    <a:pt x="27397" y="0"/>
                  </a:moveTo>
                  <a:lnTo>
                    <a:pt x="27397" y="184"/>
                  </a:lnTo>
                  <a:lnTo>
                    <a:pt x="27852" y="184"/>
                  </a:lnTo>
                  <a:lnTo>
                    <a:pt x="278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73"/>
            <p:cNvSpPr/>
            <p:nvPr/>
          </p:nvSpPr>
          <p:spPr>
            <a:xfrm>
              <a:off x="6098556" y="2702625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1"/>
                  </a:moveTo>
                  <a:lnTo>
                    <a:pt x="0" y="318"/>
                  </a:lnTo>
                  <a:lnTo>
                    <a:pt x="318" y="318"/>
                  </a:lnTo>
                  <a:lnTo>
                    <a:pt x="318" y="134"/>
                  </a:lnTo>
                  <a:lnTo>
                    <a:pt x="183" y="13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73"/>
            <p:cNvSpPr/>
            <p:nvPr/>
          </p:nvSpPr>
          <p:spPr>
            <a:xfrm>
              <a:off x="6098556" y="2067012"/>
              <a:ext cx="13819" cy="600164"/>
            </a:xfrm>
            <a:custGeom>
              <a:rect b="b" l="l" r="r" t="t"/>
              <a:pathLst>
                <a:path extrusionOk="0" h="7991" w="184">
                  <a:moveTo>
                    <a:pt x="0" y="0"/>
                  </a:moveTo>
                  <a:lnTo>
                    <a:pt x="0" y="473"/>
                  </a:lnTo>
                  <a:lnTo>
                    <a:pt x="183" y="473"/>
                  </a:lnTo>
                  <a:lnTo>
                    <a:pt x="183" y="0"/>
                  </a:lnTo>
                  <a:close/>
                  <a:moveTo>
                    <a:pt x="0" y="942"/>
                  </a:moveTo>
                  <a:lnTo>
                    <a:pt x="0" y="1410"/>
                  </a:lnTo>
                  <a:lnTo>
                    <a:pt x="183" y="1410"/>
                  </a:lnTo>
                  <a:lnTo>
                    <a:pt x="183" y="942"/>
                  </a:lnTo>
                  <a:close/>
                  <a:moveTo>
                    <a:pt x="0" y="1879"/>
                  </a:moveTo>
                  <a:lnTo>
                    <a:pt x="0" y="2352"/>
                  </a:lnTo>
                  <a:lnTo>
                    <a:pt x="183" y="2352"/>
                  </a:lnTo>
                  <a:lnTo>
                    <a:pt x="183" y="1879"/>
                  </a:lnTo>
                  <a:close/>
                  <a:moveTo>
                    <a:pt x="0" y="2821"/>
                  </a:moveTo>
                  <a:lnTo>
                    <a:pt x="0" y="3290"/>
                  </a:lnTo>
                  <a:lnTo>
                    <a:pt x="183" y="3290"/>
                  </a:lnTo>
                  <a:lnTo>
                    <a:pt x="183" y="2821"/>
                  </a:lnTo>
                  <a:close/>
                  <a:moveTo>
                    <a:pt x="0" y="3762"/>
                  </a:moveTo>
                  <a:lnTo>
                    <a:pt x="0" y="4232"/>
                  </a:lnTo>
                  <a:lnTo>
                    <a:pt x="183" y="4232"/>
                  </a:lnTo>
                  <a:lnTo>
                    <a:pt x="183" y="3762"/>
                  </a:lnTo>
                  <a:close/>
                  <a:moveTo>
                    <a:pt x="0" y="4701"/>
                  </a:moveTo>
                  <a:lnTo>
                    <a:pt x="0" y="5173"/>
                  </a:lnTo>
                  <a:lnTo>
                    <a:pt x="183" y="5173"/>
                  </a:lnTo>
                  <a:lnTo>
                    <a:pt x="183" y="4701"/>
                  </a:lnTo>
                  <a:close/>
                  <a:moveTo>
                    <a:pt x="0" y="5642"/>
                  </a:moveTo>
                  <a:lnTo>
                    <a:pt x="0" y="6111"/>
                  </a:lnTo>
                  <a:lnTo>
                    <a:pt x="183" y="6111"/>
                  </a:lnTo>
                  <a:lnTo>
                    <a:pt x="183" y="5642"/>
                  </a:lnTo>
                  <a:close/>
                  <a:moveTo>
                    <a:pt x="0" y="6584"/>
                  </a:moveTo>
                  <a:lnTo>
                    <a:pt x="0" y="7053"/>
                  </a:lnTo>
                  <a:lnTo>
                    <a:pt x="183" y="7053"/>
                  </a:lnTo>
                  <a:lnTo>
                    <a:pt x="183" y="6584"/>
                  </a:lnTo>
                  <a:close/>
                  <a:moveTo>
                    <a:pt x="0" y="7522"/>
                  </a:moveTo>
                  <a:lnTo>
                    <a:pt x="0" y="7990"/>
                  </a:lnTo>
                  <a:lnTo>
                    <a:pt x="183" y="7990"/>
                  </a:lnTo>
                  <a:lnTo>
                    <a:pt x="183" y="75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73"/>
            <p:cNvSpPr/>
            <p:nvPr/>
          </p:nvSpPr>
          <p:spPr>
            <a:xfrm>
              <a:off x="6098556" y="2007904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0"/>
                  </a:moveTo>
                  <a:lnTo>
                    <a:pt x="0" y="318"/>
                  </a:lnTo>
                  <a:lnTo>
                    <a:pt x="183" y="318"/>
                  </a:lnTo>
                  <a:lnTo>
                    <a:pt x="183" y="181"/>
                  </a:lnTo>
                  <a:lnTo>
                    <a:pt x="318" y="181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73"/>
            <p:cNvSpPr/>
            <p:nvPr/>
          </p:nvSpPr>
          <p:spPr>
            <a:xfrm>
              <a:off x="6156763" y="2007904"/>
              <a:ext cx="2091824" cy="13594"/>
            </a:xfrm>
            <a:custGeom>
              <a:rect b="b" l="l" r="r" t="t"/>
              <a:pathLst>
                <a:path extrusionOk="0" h="181" w="27852">
                  <a:moveTo>
                    <a:pt x="1" y="0"/>
                  </a:moveTo>
                  <a:lnTo>
                    <a:pt x="1" y="181"/>
                  </a:lnTo>
                  <a:lnTo>
                    <a:pt x="456" y="181"/>
                  </a:lnTo>
                  <a:lnTo>
                    <a:pt x="456" y="0"/>
                  </a:lnTo>
                  <a:close/>
                  <a:moveTo>
                    <a:pt x="915" y="0"/>
                  </a:moveTo>
                  <a:lnTo>
                    <a:pt x="915" y="181"/>
                  </a:lnTo>
                  <a:lnTo>
                    <a:pt x="1369" y="181"/>
                  </a:lnTo>
                  <a:lnTo>
                    <a:pt x="1369" y="0"/>
                  </a:lnTo>
                  <a:close/>
                  <a:moveTo>
                    <a:pt x="1828" y="0"/>
                  </a:moveTo>
                  <a:lnTo>
                    <a:pt x="1828" y="181"/>
                  </a:lnTo>
                  <a:lnTo>
                    <a:pt x="2282" y="181"/>
                  </a:lnTo>
                  <a:lnTo>
                    <a:pt x="2282" y="0"/>
                  </a:lnTo>
                  <a:close/>
                  <a:moveTo>
                    <a:pt x="2741" y="0"/>
                  </a:moveTo>
                  <a:lnTo>
                    <a:pt x="2741" y="181"/>
                  </a:lnTo>
                  <a:lnTo>
                    <a:pt x="3195" y="181"/>
                  </a:lnTo>
                  <a:lnTo>
                    <a:pt x="3195" y="0"/>
                  </a:lnTo>
                  <a:close/>
                  <a:moveTo>
                    <a:pt x="3654" y="0"/>
                  </a:moveTo>
                  <a:lnTo>
                    <a:pt x="3654" y="181"/>
                  </a:lnTo>
                  <a:lnTo>
                    <a:pt x="4109" y="181"/>
                  </a:lnTo>
                  <a:lnTo>
                    <a:pt x="4109" y="0"/>
                  </a:lnTo>
                  <a:close/>
                  <a:moveTo>
                    <a:pt x="4567" y="0"/>
                  </a:moveTo>
                  <a:lnTo>
                    <a:pt x="4567" y="181"/>
                  </a:lnTo>
                  <a:lnTo>
                    <a:pt x="5023" y="181"/>
                  </a:lnTo>
                  <a:lnTo>
                    <a:pt x="5023" y="0"/>
                  </a:lnTo>
                  <a:close/>
                  <a:moveTo>
                    <a:pt x="5480" y="0"/>
                  </a:moveTo>
                  <a:lnTo>
                    <a:pt x="5480" y="181"/>
                  </a:lnTo>
                  <a:lnTo>
                    <a:pt x="5936" y="181"/>
                  </a:lnTo>
                  <a:lnTo>
                    <a:pt x="5936" y="0"/>
                  </a:lnTo>
                  <a:close/>
                  <a:moveTo>
                    <a:pt x="6390" y="0"/>
                  </a:moveTo>
                  <a:lnTo>
                    <a:pt x="6390" y="181"/>
                  </a:lnTo>
                  <a:lnTo>
                    <a:pt x="6849" y="181"/>
                  </a:lnTo>
                  <a:lnTo>
                    <a:pt x="6849" y="0"/>
                  </a:lnTo>
                  <a:close/>
                  <a:moveTo>
                    <a:pt x="7304" y="0"/>
                  </a:moveTo>
                  <a:lnTo>
                    <a:pt x="7304" y="181"/>
                  </a:lnTo>
                  <a:lnTo>
                    <a:pt x="7762" y="181"/>
                  </a:lnTo>
                  <a:lnTo>
                    <a:pt x="7762" y="0"/>
                  </a:lnTo>
                  <a:close/>
                  <a:moveTo>
                    <a:pt x="8217" y="0"/>
                  </a:moveTo>
                  <a:lnTo>
                    <a:pt x="8217" y="181"/>
                  </a:lnTo>
                  <a:lnTo>
                    <a:pt x="8675" y="181"/>
                  </a:lnTo>
                  <a:lnTo>
                    <a:pt x="8675" y="0"/>
                  </a:lnTo>
                  <a:close/>
                  <a:moveTo>
                    <a:pt x="9131" y="0"/>
                  </a:moveTo>
                  <a:lnTo>
                    <a:pt x="9131" y="181"/>
                  </a:lnTo>
                  <a:lnTo>
                    <a:pt x="9589" y="181"/>
                  </a:lnTo>
                  <a:lnTo>
                    <a:pt x="9589" y="0"/>
                  </a:lnTo>
                  <a:close/>
                  <a:moveTo>
                    <a:pt x="10044" y="0"/>
                  </a:moveTo>
                  <a:lnTo>
                    <a:pt x="10044" y="181"/>
                  </a:lnTo>
                  <a:lnTo>
                    <a:pt x="10503" y="181"/>
                  </a:lnTo>
                  <a:lnTo>
                    <a:pt x="10503" y="0"/>
                  </a:lnTo>
                  <a:close/>
                  <a:moveTo>
                    <a:pt x="10957" y="0"/>
                  </a:moveTo>
                  <a:lnTo>
                    <a:pt x="10957" y="181"/>
                  </a:lnTo>
                  <a:lnTo>
                    <a:pt x="11416" y="181"/>
                  </a:lnTo>
                  <a:lnTo>
                    <a:pt x="11416" y="0"/>
                  </a:lnTo>
                  <a:close/>
                  <a:moveTo>
                    <a:pt x="11870" y="0"/>
                  </a:moveTo>
                  <a:lnTo>
                    <a:pt x="11870" y="181"/>
                  </a:lnTo>
                  <a:lnTo>
                    <a:pt x="12329" y="181"/>
                  </a:lnTo>
                  <a:lnTo>
                    <a:pt x="12329" y="0"/>
                  </a:lnTo>
                  <a:close/>
                  <a:moveTo>
                    <a:pt x="12784" y="0"/>
                  </a:moveTo>
                  <a:lnTo>
                    <a:pt x="12784" y="181"/>
                  </a:lnTo>
                  <a:lnTo>
                    <a:pt x="13242" y="181"/>
                  </a:lnTo>
                  <a:lnTo>
                    <a:pt x="13242" y="0"/>
                  </a:lnTo>
                  <a:close/>
                  <a:moveTo>
                    <a:pt x="13697" y="0"/>
                  </a:moveTo>
                  <a:lnTo>
                    <a:pt x="13697" y="181"/>
                  </a:lnTo>
                  <a:lnTo>
                    <a:pt x="14155" y="181"/>
                  </a:lnTo>
                  <a:lnTo>
                    <a:pt x="14155" y="0"/>
                  </a:lnTo>
                  <a:close/>
                  <a:moveTo>
                    <a:pt x="14611" y="0"/>
                  </a:moveTo>
                  <a:lnTo>
                    <a:pt x="14611" y="181"/>
                  </a:lnTo>
                  <a:lnTo>
                    <a:pt x="15069" y="181"/>
                  </a:lnTo>
                  <a:lnTo>
                    <a:pt x="15069" y="0"/>
                  </a:lnTo>
                  <a:close/>
                  <a:moveTo>
                    <a:pt x="15524" y="0"/>
                  </a:moveTo>
                  <a:lnTo>
                    <a:pt x="15524" y="181"/>
                  </a:lnTo>
                  <a:lnTo>
                    <a:pt x="15982" y="181"/>
                  </a:lnTo>
                  <a:lnTo>
                    <a:pt x="15982" y="0"/>
                  </a:lnTo>
                  <a:close/>
                  <a:moveTo>
                    <a:pt x="16437" y="0"/>
                  </a:moveTo>
                  <a:lnTo>
                    <a:pt x="16437" y="181"/>
                  </a:lnTo>
                  <a:lnTo>
                    <a:pt x="16896" y="181"/>
                  </a:lnTo>
                  <a:lnTo>
                    <a:pt x="16896" y="0"/>
                  </a:lnTo>
                  <a:close/>
                  <a:moveTo>
                    <a:pt x="17350" y="0"/>
                  </a:moveTo>
                  <a:lnTo>
                    <a:pt x="17350" y="181"/>
                  </a:lnTo>
                  <a:lnTo>
                    <a:pt x="17805" y="181"/>
                  </a:lnTo>
                  <a:lnTo>
                    <a:pt x="17805" y="0"/>
                  </a:lnTo>
                  <a:close/>
                  <a:moveTo>
                    <a:pt x="18264" y="0"/>
                  </a:moveTo>
                  <a:lnTo>
                    <a:pt x="18264" y="181"/>
                  </a:lnTo>
                  <a:lnTo>
                    <a:pt x="18719" y="181"/>
                  </a:lnTo>
                  <a:lnTo>
                    <a:pt x="18719" y="0"/>
                  </a:lnTo>
                  <a:close/>
                  <a:moveTo>
                    <a:pt x="19177" y="0"/>
                  </a:moveTo>
                  <a:lnTo>
                    <a:pt x="19177" y="181"/>
                  </a:lnTo>
                  <a:lnTo>
                    <a:pt x="19632" y="181"/>
                  </a:lnTo>
                  <a:lnTo>
                    <a:pt x="19632" y="0"/>
                  </a:lnTo>
                  <a:close/>
                  <a:moveTo>
                    <a:pt x="20090" y="0"/>
                  </a:moveTo>
                  <a:lnTo>
                    <a:pt x="20090" y="181"/>
                  </a:lnTo>
                  <a:lnTo>
                    <a:pt x="20545" y="181"/>
                  </a:lnTo>
                  <a:lnTo>
                    <a:pt x="20545" y="0"/>
                  </a:lnTo>
                  <a:close/>
                  <a:moveTo>
                    <a:pt x="21004" y="0"/>
                  </a:moveTo>
                  <a:lnTo>
                    <a:pt x="21004" y="181"/>
                  </a:lnTo>
                  <a:lnTo>
                    <a:pt x="21459" y="181"/>
                  </a:lnTo>
                  <a:lnTo>
                    <a:pt x="21459" y="0"/>
                  </a:lnTo>
                  <a:close/>
                  <a:moveTo>
                    <a:pt x="21917" y="0"/>
                  </a:moveTo>
                  <a:lnTo>
                    <a:pt x="21917" y="181"/>
                  </a:lnTo>
                  <a:lnTo>
                    <a:pt x="22372" y="181"/>
                  </a:lnTo>
                  <a:lnTo>
                    <a:pt x="22372" y="0"/>
                  </a:lnTo>
                  <a:close/>
                  <a:moveTo>
                    <a:pt x="22830" y="0"/>
                  </a:moveTo>
                  <a:lnTo>
                    <a:pt x="22830" y="181"/>
                  </a:lnTo>
                  <a:lnTo>
                    <a:pt x="23285" y="181"/>
                  </a:lnTo>
                  <a:lnTo>
                    <a:pt x="23285" y="0"/>
                  </a:lnTo>
                  <a:close/>
                  <a:moveTo>
                    <a:pt x="23744" y="0"/>
                  </a:moveTo>
                  <a:lnTo>
                    <a:pt x="23744" y="181"/>
                  </a:lnTo>
                  <a:lnTo>
                    <a:pt x="24198" y="181"/>
                  </a:lnTo>
                  <a:lnTo>
                    <a:pt x="24198" y="0"/>
                  </a:lnTo>
                  <a:close/>
                  <a:moveTo>
                    <a:pt x="24657" y="0"/>
                  </a:moveTo>
                  <a:lnTo>
                    <a:pt x="24657" y="181"/>
                  </a:lnTo>
                  <a:lnTo>
                    <a:pt x="25112" y="181"/>
                  </a:lnTo>
                  <a:lnTo>
                    <a:pt x="25112" y="0"/>
                  </a:lnTo>
                  <a:close/>
                  <a:moveTo>
                    <a:pt x="25570" y="0"/>
                  </a:moveTo>
                  <a:lnTo>
                    <a:pt x="25570" y="181"/>
                  </a:lnTo>
                  <a:lnTo>
                    <a:pt x="26025" y="181"/>
                  </a:lnTo>
                  <a:lnTo>
                    <a:pt x="26025" y="0"/>
                  </a:lnTo>
                  <a:close/>
                  <a:moveTo>
                    <a:pt x="26483" y="0"/>
                  </a:moveTo>
                  <a:lnTo>
                    <a:pt x="26483" y="181"/>
                  </a:lnTo>
                  <a:lnTo>
                    <a:pt x="26939" y="181"/>
                  </a:lnTo>
                  <a:lnTo>
                    <a:pt x="26939" y="0"/>
                  </a:lnTo>
                  <a:close/>
                  <a:moveTo>
                    <a:pt x="27397" y="0"/>
                  </a:moveTo>
                  <a:lnTo>
                    <a:pt x="27397" y="181"/>
                  </a:lnTo>
                  <a:lnTo>
                    <a:pt x="27852" y="181"/>
                  </a:lnTo>
                  <a:lnTo>
                    <a:pt x="278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73"/>
            <p:cNvSpPr/>
            <p:nvPr/>
          </p:nvSpPr>
          <p:spPr>
            <a:xfrm>
              <a:off x="8282918" y="2007904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" y="0"/>
                  </a:moveTo>
                  <a:lnTo>
                    <a:pt x="1" y="181"/>
                  </a:lnTo>
                  <a:lnTo>
                    <a:pt x="135" y="181"/>
                  </a:lnTo>
                  <a:lnTo>
                    <a:pt x="135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73"/>
            <p:cNvSpPr/>
            <p:nvPr/>
          </p:nvSpPr>
          <p:spPr>
            <a:xfrm>
              <a:off x="8293057" y="2067012"/>
              <a:ext cx="13819" cy="600164"/>
            </a:xfrm>
            <a:custGeom>
              <a:rect b="b" l="l" r="r" t="t"/>
              <a:pathLst>
                <a:path extrusionOk="0" h="7991" w="184">
                  <a:moveTo>
                    <a:pt x="0" y="0"/>
                  </a:moveTo>
                  <a:lnTo>
                    <a:pt x="0" y="473"/>
                  </a:lnTo>
                  <a:lnTo>
                    <a:pt x="183" y="473"/>
                  </a:lnTo>
                  <a:lnTo>
                    <a:pt x="183" y="0"/>
                  </a:lnTo>
                  <a:close/>
                  <a:moveTo>
                    <a:pt x="0" y="942"/>
                  </a:moveTo>
                  <a:lnTo>
                    <a:pt x="0" y="1410"/>
                  </a:lnTo>
                  <a:lnTo>
                    <a:pt x="183" y="1410"/>
                  </a:lnTo>
                  <a:lnTo>
                    <a:pt x="183" y="942"/>
                  </a:lnTo>
                  <a:close/>
                  <a:moveTo>
                    <a:pt x="0" y="1879"/>
                  </a:moveTo>
                  <a:lnTo>
                    <a:pt x="0" y="2352"/>
                  </a:lnTo>
                  <a:lnTo>
                    <a:pt x="183" y="2352"/>
                  </a:lnTo>
                  <a:lnTo>
                    <a:pt x="183" y="1879"/>
                  </a:lnTo>
                  <a:close/>
                  <a:moveTo>
                    <a:pt x="0" y="2821"/>
                  </a:moveTo>
                  <a:lnTo>
                    <a:pt x="0" y="3290"/>
                  </a:lnTo>
                  <a:lnTo>
                    <a:pt x="183" y="3290"/>
                  </a:lnTo>
                  <a:lnTo>
                    <a:pt x="183" y="2821"/>
                  </a:lnTo>
                  <a:close/>
                  <a:moveTo>
                    <a:pt x="0" y="3762"/>
                  </a:moveTo>
                  <a:lnTo>
                    <a:pt x="0" y="4232"/>
                  </a:lnTo>
                  <a:lnTo>
                    <a:pt x="183" y="4232"/>
                  </a:lnTo>
                  <a:lnTo>
                    <a:pt x="183" y="3762"/>
                  </a:lnTo>
                  <a:close/>
                  <a:moveTo>
                    <a:pt x="0" y="4701"/>
                  </a:moveTo>
                  <a:lnTo>
                    <a:pt x="0" y="5173"/>
                  </a:lnTo>
                  <a:lnTo>
                    <a:pt x="183" y="5173"/>
                  </a:lnTo>
                  <a:lnTo>
                    <a:pt x="183" y="4701"/>
                  </a:lnTo>
                  <a:close/>
                  <a:moveTo>
                    <a:pt x="0" y="5642"/>
                  </a:moveTo>
                  <a:lnTo>
                    <a:pt x="0" y="6111"/>
                  </a:lnTo>
                  <a:lnTo>
                    <a:pt x="183" y="6111"/>
                  </a:lnTo>
                  <a:lnTo>
                    <a:pt x="183" y="5642"/>
                  </a:lnTo>
                  <a:close/>
                  <a:moveTo>
                    <a:pt x="0" y="6584"/>
                  </a:moveTo>
                  <a:lnTo>
                    <a:pt x="0" y="7053"/>
                  </a:lnTo>
                  <a:lnTo>
                    <a:pt x="183" y="7053"/>
                  </a:lnTo>
                  <a:lnTo>
                    <a:pt x="183" y="6584"/>
                  </a:lnTo>
                  <a:close/>
                  <a:moveTo>
                    <a:pt x="0" y="7522"/>
                  </a:moveTo>
                  <a:lnTo>
                    <a:pt x="0" y="7990"/>
                  </a:lnTo>
                  <a:lnTo>
                    <a:pt x="183" y="7990"/>
                  </a:lnTo>
                  <a:lnTo>
                    <a:pt x="183" y="75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73"/>
            <p:cNvSpPr/>
            <p:nvPr/>
          </p:nvSpPr>
          <p:spPr>
            <a:xfrm>
              <a:off x="7361602" y="4437024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138" y="1"/>
                  </a:moveTo>
                  <a:lnTo>
                    <a:pt x="138" y="135"/>
                  </a:lnTo>
                  <a:lnTo>
                    <a:pt x="0" y="135"/>
                  </a:lnTo>
                  <a:lnTo>
                    <a:pt x="0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73"/>
            <p:cNvSpPr/>
            <p:nvPr/>
          </p:nvSpPr>
          <p:spPr>
            <a:xfrm>
              <a:off x="6156012" y="4447088"/>
              <a:ext cx="1172314" cy="13894"/>
            </a:xfrm>
            <a:custGeom>
              <a:rect b="b" l="l" r="r" t="t"/>
              <a:pathLst>
                <a:path extrusionOk="0" h="185" w="15609">
                  <a:moveTo>
                    <a:pt x="0" y="1"/>
                  </a:moveTo>
                  <a:lnTo>
                    <a:pt x="0" y="184"/>
                  </a:lnTo>
                  <a:lnTo>
                    <a:pt x="445" y="184"/>
                  </a:lnTo>
                  <a:lnTo>
                    <a:pt x="445" y="1"/>
                  </a:lnTo>
                  <a:close/>
                  <a:moveTo>
                    <a:pt x="892" y="1"/>
                  </a:moveTo>
                  <a:lnTo>
                    <a:pt x="892" y="184"/>
                  </a:lnTo>
                  <a:lnTo>
                    <a:pt x="1337" y="184"/>
                  </a:lnTo>
                  <a:lnTo>
                    <a:pt x="1337" y="1"/>
                  </a:lnTo>
                  <a:close/>
                  <a:moveTo>
                    <a:pt x="1784" y="1"/>
                  </a:moveTo>
                  <a:lnTo>
                    <a:pt x="1784" y="184"/>
                  </a:lnTo>
                  <a:lnTo>
                    <a:pt x="2229" y="184"/>
                  </a:lnTo>
                  <a:lnTo>
                    <a:pt x="2229" y="1"/>
                  </a:lnTo>
                  <a:close/>
                  <a:moveTo>
                    <a:pt x="2676" y="1"/>
                  </a:moveTo>
                  <a:lnTo>
                    <a:pt x="2676" y="184"/>
                  </a:lnTo>
                  <a:lnTo>
                    <a:pt x="3121" y="184"/>
                  </a:lnTo>
                  <a:lnTo>
                    <a:pt x="3121" y="1"/>
                  </a:lnTo>
                  <a:close/>
                  <a:moveTo>
                    <a:pt x="3565" y="1"/>
                  </a:moveTo>
                  <a:lnTo>
                    <a:pt x="3565" y="184"/>
                  </a:lnTo>
                  <a:lnTo>
                    <a:pt x="4014" y="184"/>
                  </a:lnTo>
                  <a:lnTo>
                    <a:pt x="4014" y="1"/>
                  </a:lnTo>
                  <a:close/>
                  <a:moveTo>
                    <a:pt x="4458" y="1"/>
                  </a:moveTo>
                  <a:lnTo>
                    <a:pt x="4458" y="184"/>
                  </a:lnTo>
                  <a:lnTo>
                    <a:pt x="4906" y="184"/>
                  </a:lnTo>
                  <a:lnTo>
                    <a:pt x="4906" y="1"/>
                  </a:lnTo>
                  <a:close/>
                  <a:moveTo>
                    <a:pt x="5350" y="1"/>
                  </a:moveTo>
                  <a:lnTo>
                    <a:pt x="5350" y="184"/>
                  </a:lnTo>
                  <a:lnTo>
                    <a:pt x="5798" y="184"/>
                  </a:lnTo>
                  <a:lnTo>
                    <a:pt x="5798" y="1"/>
                  </a:lnTo>
                  <a:close/>
                  <a:moveTo>
                    <a:pt x="6242" y="1"/>
                  </a:moveTo>
                  <a:lnTo>
                    <a:pt x="6242" y="184"/>
                  </a:lnTo>
                  <a:lnTo>
                    <a:pt x="6690" y="184"/>
                  </a:lnTo>
                  <a:lnTo>
                    <a:pt x="6690" y="1"/>
                  </a:lnTo>
                  <a:close/>
                  <a:moveTo>
                    <a:pt x="7134" y="1"/>
                  </a:moveTo>
                  <a:lnTo>
                    <a:pt x="7134" y="184"/>
                  </a:lnTo>
                  <a:lnTo>
                    <a:pt x="7582" y="184"/>
                  </a:lnTo>
                  <a:lnTo>
                    <a:pt x="7582" y="1"/>
                  </a:lnTo>
                  <a:close/>
                  <a:moveTo>
                    <a:pt x="8026" y="1"/>
                  </a:moveTo>
                  <a:lnTo>
                    <a:pt x="8026" y="184"/>
                  </a:lnTo>
                  <a:lnTo>
                    <a:pt x="8474" y="184"/>
                  </a:lnTo>
                  <a:lnTo>
                    <a:pt x="8474" y="1"/>
                  </a:lnTo>
                  <a:close/>
                  <a:moveTo>
                    <a:pt x="8918" y="1"/>
                  </a:moveTo>
                  <a:lnTo>
                    <a:pt x="8918" y="184"/>
                  </a:lnTo>
                  <a:lnTo>
                    <a:pt x="9362" y="184"/>
                  </a:lnTo>
                  <a:lnTo>
                    <a:pt x="9362" y="1"/>
                  </a:lnTo>
                  <a:close/>
                  <a:moveTo>
                    <a:pt x="9811" y="1"/>
                  </a:moveTo>
                  <a:lnTo>
                    <a:pt x="9811" y="184"/>
                  </a:lnTo>
                  <a:lnTo>
                    <a:pt x="10255" y="184"/>
                  </a:lnTo>
                  <a:lnTo>
                    <a:pt x="10255" y="1"/>
                  </a:lnTo>
                  <a:close/>
                  <a:moveTo>
                    <a:pt x="10703" y="1"/>
                  </a:moveTo>
                  <a:lnTo>
                    <a:pt x="10703" y="184"/>
                  </a:lnTo>
                  <a:lnTo>
                    <a:pt x="11147" y="184"/>
                  </a:lnTo>
                  <a:lnTo>
                    <a:pt x="11147" y="1"/>
                  </a:lnTo>
                  <a:close/>
                  <a:moveTo>
                    <a:pt x="11595" y="1"/>
                  </a:moveTo>
                  <a:lnTo>
                    <a:pt x="11595" y="184"/>
                  </a:lnTo>
                  <a:lnTo>
                    <a:pt x="12039" y="184"/>
                  </a:lnTo>
                  <a:lnTo>
                    <a:pt x="12039" y="1"/>
                  </a:lnTo>
                  <a:close/>
                  <a:moveTo>
                    <a:pt x="12487" y="1"/>
                  </a:moveTo>
                  <a:lnTo>
                    <a:pt x="12487" y="184"/>
                  </a:lnTo>
                  <a:lnTo>
                    <a:pt x="12931" y="184"/>
                  </a:lnTo>
                  <a:lnTo>
                    <a:pt x="12931" y="1"/>
                  </a:lnTo>
                  <a:close/>
                  <a:moveTo>
                    <a:pt x="13379" y="1"/>
                  </a:moveTo>
                  <a:lnTo>
                    <a:pt x="13379" y="184"/>
                  </a:lnTo>
                  <a:lnTo>
                    <a:pt x="13823" y="184"/>
                  </a:lnTo>
                  <a:lnTo>
                    <a:pt x="13823" y="1"/>
                  </a:lnTo>
                  <a:close/>
                  <a:moveTo>
                    <a:pt x="14271" y="1"/>
                  </a:moveTo>
                  <a:lnTo>
                    <a:pt x="14271" y="184"/>
                  </a:lnTo>
                  <a:lnTo>
                    <a:pt x="14715" y="184"/>
                  </a:lnTo>
                  <a:lnTo>
                    <a:pt x="14715" y="1"/>
                  </a:lnTo>
                  <a:close/>
                  <a:moveTo>
                    <a:pt x="15160" y="1"/>
                  </a:moveTo>
                  <a:lnTo>
                    <a:pt x="15160" y="184"/>
                  </a:lnTo>
                  <a:lnTo>
                    <a:pt x="15608" y="184"/>
                  </a:lnTo>
                  <a:lnTo>
                    <a:pt x="156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73"/>
            <p:cNvSpPr/>
            <p:nvPr/>
          </p:nvSpPr>
          <p:spPr>
            <a:xfrm>
              <a:off x="6098556" y="4437024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318"/>
                  </a:lnTo>
                  <a:lnTo>
                    <a:pt x="318" y="318"/>
                  </a:lnTo>
                  <a:lnTo>
                    <a:pt x="318" y="135"/>
                  </a:lnTo>
                  <a:lnTo>
                    <a:pt x="183" y="135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73"/>
            <p:cNvSpPr/>
            <p:nvPr/>
          </p:nvSpPr>
          <p:spPr>
            <a:xfrm>
              <a:off x="6098556" y="4280280"/>
              <a:ext cx="13819" cy="117614"/>
            </a:xfrm>
            <a:custGeom>
              <a:rect b="b" l="l" r="r" t="t"/>
              <a:pathLst>
                <a:path extrusionOk="0" h="1566" w="184">
                  <a:moveTo>
                    <a:pt x="0" y="0"/>
                  </a:moveTo>
                  <a:lnTo>
                    <a:pt x="0" y="522"/>
                  </a:lnTo>
                  <a:lnTo>
                    <a:pt x="183" y="522"/>
                  </a:lnTo>
                  <a:lnTo>
                    <a:pt x="183" y="0"/>
                  </a:lnTo>
                  <a:close/>
                  <a:moveTo>
                    <a:pt x="0" y="1044"/>
                  </a:moveTo>
                  <a:lnTo>
                    <a:pt x="0" y="1566"/>
                  </a:lnTo>
                  <a:lnTo>
                    <a:pt x="183" y="1566"/>
                  </a:lnTo>
                  <a:lnTo>
                    <a:pt x="183" y="10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73"/>
            <p:cNvSpPr/>
            <p:nvPr/>
          </p:nvSpPr>
          <p:spPr>
            <a:xfrm>
              <a:off x="6098556" y="4217267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0"/>
                  </a:moveTo>
                  <a:lnTo>
                    <a:pt x="0" y="318"/>
                  </a:lnTo>
                  <a:lnTo>
                    <a:pt x="183" y="318"/>
                  </a:lnTo>
                  <a:lnTo>
                    <a:pt x="183" y="180"/>
                  </a:lnTo>
                  <a:lnTo>
                    <a:pt x="318" y="18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73"/>
            <p:cNvSpPr/>
            <p:nvPr/>
          </p:nvSpPr>
          <p:spPr>
            <a:xfrm>
              <a:off x="6156012" y="4217267"/>
              <a:ext cx="1172314" cy="13519"/>
            </a:xfrm>
            <a:custGeom>
              <a:rect b="b" l="l" r="r" t="t"/>
              <a:pathLst>
                <a:path extrusionOk="0" h="180" w="15609">
                  <a:moveTo>
                    <a:pt x="0" y="0"/>
                  </a:moveTo>
                  <a:lnTo>
                    <a:pt x="0" y="180"/>
                  </a:lnTo>
                  <a:lnTo>
                    <a:pt x="445" y="180"/>
                  </a:lnTo>
                  <a:lnTo>
                    <a:pt x="445" y="0"/>
                  </a:lnTo>
                  <a:close/>
                  <a:moveTo>
                    <a:pt x="892" y="0"/>
                  </a:moveTo>
                  <a:lnTo>
                    <a:pt x="892" y="180"/>
                  </a:lnTo>
                  <a:lnTo>
                    <a:pt x="1337" y="180"/>
                  </a:lnTo>
                  <a:lnTo>
                    <a:pt x="1337" y="0"/>
                  </a:lnTo>
                  <a:close/>
                  <a:moveTo>
                    <a:pt x="1784" y="0"/>
                  </a:moveTo>
                  <a:lnTo>
                    <a:pt x="1784" y="180"/>
                  </a:lnTo>
                  <a:lnTo>
                    <a:pt x="2229" y="180"/>
                  </a:lnTo>
                  <a:lnTo>
                    <a:pt x="2229" y="0"/>
                  </a:lnTo>
                  <a:close/>
                  <a:moveTo>
                    <a:pt x="2676" y="0"/>
                  </a:moveTo>
                  <a:lnTo>
                    <a:pt x="2676" y="180"/>
                  </a:lnTo>
                  <a:lnTo>
                    <a:pt x="3121" y="180"/>
                  </a:lnTo>
                  <a:lnTo>
                    <a:pt x="3121" y="0"/>
                  </a:lnTo>
                  <a:close/>
                  <a:moveTo>
                    <a:pt x="3565" y="0"/>
                  </a:moveTo>
                  <a:lnTo>
                    <a:pt x="3565" y="180"/>
                  </a:lnTo>
                  <a:lnTo>
                    <a:pt x="4014" y="180"/>
                  </a:lnTo>
                  <a:lnTo>
                    <a:pt x="4014" y="0"/>
                  </a:lnTo>
                  <a:close/>
                  <a:moveTo>
                    <a:pt x="4458" y="0"/>
                  </a:moveTo>
                  <a:lnTo>
                    <a:pt x="4458" y="180"/>
                  </a:lnTo>
                  <a:lnTo>
                    <a:pt x="4906" y="180"/>
                  </a:lnTo>
                  <a:lnTo>
                    <a:pt x="4906" y="0"/>
                  </a:lnTo>
                  <a:close/>
                  <a:moveTo>
                    <a:pt x="5350" y="0"/>
                  </a:moveTo>
                  <a:lnTo>
                    <a:pt x="5350" y="180"/>
                  </a:lnTo>
                  <a:lnTo>
                    <a:pt x="5798" y="180"/>
                  </a:lnTo>
                  <a:lnTo>
                    <a:pt x="5798" y="0"/>
                  </a:lnTo>
                  <a:close/>
                  <a:moveTo>
                    <a:pt x="6242" y="0"/>
                  </a:moveTo>
                  <a:lnTo>
                    <a:pt x="6242" y="180"/>
                  </a:lnTo>
                  <a:lnTo>
                    <a:pt x="6690" y="180"/>
                  </a:lnTo>
                  <a:lnTo>
                    <a:pt x="6690" y="0"/>
                  </a:lnTo>
                  <a:close/>
                  <a:moveTo>
                    <a:pt x="7134" y="0"/>
                  </a:moveTo>
                  <a:lnTo>
                    <a:pt x="7134" y="180"/>
                  </a:lnTo>
                  <a:lnTo>
                    <a:pt x="7582" y="180"/>
                  </a:lnTo>
                  <a:lnTo>
                    <a:pt x="7582" y="0"/>
                  </a:lnTo>
                  <a:close/>
                  <a:moveTo>
                    <a:pt x="8026" y="0"/>
                  </a:moveTo>
                  <a:lnTo>
                    <a:pt x="8026" y="180"/>
                  </a:lnTo>
                  <a:lnTo>
                    <a:pt x="8474" y="180"/>
                  </a:lnTo>
                  <a:lnTo>
                    <a:pt x="8474" y="0"/>
                  </a:lnTo>
                  <a:close/>
                  <a:moveTo>
                    <a:pt x="8918" y="0"/>
                  </a:moveTo>
                  <a:lnTo>
                    <a:pt x="8918" y="180"/>
                  </a:lnTo>
                  <a:lnTo>
                    <a:pt x="9362" y="180"/>
                  </a:lnTo>
                  <a:lnTo>
                    <a:pt x="9362" y="0"/>
                  </a:lnTo>
                  <a:close/>
                  <a:moveTo>
                    <a:pt x="9811" y="0"/>
                  </a:moveTo>
                  <a:lnTo>
                    <a:pt x="9811" y="180"/>
                  </a:lnTo>
                  <a:lnTo>
                    <a:pt x="10255" y="180"/>
                  </a:lnTo>
                  <a:lnTo>
                    <a:pt x="10255" y="0"/>
                  </a:lnTo>
                  <a:close/>
                  <a:moveTo>
                    <a:pt x="10703" y="0"/>
                  </a:moveTo>
                  <a:lnTo>
                    <a:pt x="10703" y="180"/>
                  </a:lnTo>
                  <a:lnTo>
                    <a:pt x="11147" y="180"/>
                  </a:lnTo>
                  <a:lnTo>
                    <a:pt x="11147" y="0"/>
                  </a:lnTo>
                  <a:close/>
                  <a:moveTo>
                    <a:pt x="11595" y="0"/>
                  </a:moveTo>
                  <a:lnTo>
                    <a:pt x="11595" y="180"/>
                  </a:lnTo>
                  <a:lnTo>
                    <a:pt x="12039" y="180"/>
                  </a:lnTo>
                  <a:lnTo>
                    <a:pt x="12039" y="0"/>
                  </a:lnTo>
                  <a:close/>
                  <a:moveTo>
                    <a:pt x="12487" y="0"/>
                  </a:moveTo>
                  <a:lnTo>
                    <a:pt x="12487" y="180"/>
                  </a:lnTo>
                  <a:lnTo>
                    <a:pt x="12931" y="180"/>
                  </a:lnTo>
                  <a:lnTo>
                    <a:pt x="12931" y="0"/>
                  </a:lnTo>
                  <a:close/>
                  <a:moveTo>
                    <a:pt x="13379" y="0"/>
                  </a:moveTo>
                  <a:lnTo>
                    <a:pt x="13379" y="180"/>
                  </a:lnTo>
                  <a:lnTo>
                    <a:pt x="13823" y="180"/>
                  </a:lnTo>
                  <a:lnTo>
                    <a:pt x="13823" y="0"/>
                  </a:lnTo>
                  <a:close/>
                  <a:moveTo>
                    <a:pt x="14271" y="0"/>
                  </a:moveTo>
                  <a:lnTo>
                    <a:pt x="14271" y="180"/>
                  </a:lnTo>
                  <a:lnTo>
                    <a:pt x="14715" y="180"/>
                  </a:lnTo>
                  <a:lnTo>
                    <a:pt x="14715" y="0"/>
                  </a:lnTo>
                  <a:close/>
                  <a:moveTo>
                    <a:pt x="15160" y="0"/>
                  </a:moveTo>
                  <a:lnTo>
                    <a:pt x="15160" y="180"/>
                  </a:lnTo>
                  <a:lnTo>
                    <a:pt x="15608" y="180"/>
                  </a:lnTo>
                  <a:lnTo>
                    <a:pt x="15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73"/>
            <p:cNvSpPr/>
            <p:nvPr/>
          </p:nvSpPr>
          <p:spPr>
            <a:xfrm>
              <a:off x="7361602" y="4217267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0"/>
                  </a:moveTo>
                  <a:lnTo>
                    <a:pt x="0" y="180"/>
                  </a:lnTo>
                  <a:lnTo>
                    <a:pt x="138" y="180"/>
                  </a:lnTo>
                  <a:lnTo>
                    <a:pt x="138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73"/>
            <p:cNvSpPr/>
            <p:nvPr/>
          </p:nvSpPr>
          <p:spPr>
            <a:xfrm>
              <a:off x="7371891" y="4280280"/>
              <a:ext cx="13594" cy="117614"/>
            </a:xfrm>
            <a:custGeom>
              <a:rect b="b" l="l" r="r" t="t"/>
              <a:pathLst>
                <a:path extrusionOk="0" h="1566" w="181">
                  <a:moveTo>
                    <a:pt x="1" y="0"/>
                  </a:moveTo>
                  <a:lnTo>
                    <a:pt x="1" y="522"/>
                  </a:lnTo>
                  <a:lnTo>
                    <a:pt x="181" y="522"/>
                  </a:lnTo>
                  <a:lnTo>
                    <a:pt x="181" y="0"/>
                  </a:lnTo>
                  <a:close/>
                  <a:moveTo>
                    <a:pt x="1" y="1044"/>
                  </a:moveTo>
                  <a:lnTo>
                    <a:pt x="1" y="1566"/>
                  </a:lnTo>
                  <a:lnTo>
                    <a:pt x="181" y="1566"/>
                  </a:lnTo>
                  <a:lnTo>
                    <a:pt x="181" y="10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73"/>
            <p:cNvSpPr/>
            <p:nvPr/>
          </p:nvSpPr>
          <p:spPr>
            <a:xfrm>
              <a:off x="6558276" y="4895540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34" y="0"/>
                  </a:moveTo>
                  <a:lnTo>
                    <a:pt x="134" y="138"/>
                  </a:lnTo>
                  <a:lnTo>
                    <a:pt x="1" y="138"/>
                  </a:lnTo>
                  <a:lnTo>
                    <a:pt x="1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73"/>
            <p:cNvSpPr/>
            <p:nvPr/>
          </p:nvSpPr>
          <p:spPr>
            <a:xfrm>
              <a:off x="6166602" y="4905829"/>
              <a:ext cx="359227" cy="13594"/>
            </a:xfrm>
            <a:custGeom>
              <a:rect b="b" l="l" r="r" t="t"/>
              <a:pathLst>
                <a:path extrusionOk="0" h="181" w="4783">
                  <a:moveTo>
                    <a:pt x="1" y="1"/>
                  </a:moveTo>
                  <a:lnTo>
                    <a:pt x="1" y="181"/>
                  </a:lnTo>
                  <a:lnTo>
                    <a:pt x="434" y="181"/>
                  </a:lnTo>
                  <a:lnTo>
                    <a:pt x="434" y="1"/>
                  </a:lnTo>
                  <a:close/>
                  <a:moveTo>
                    <a:pt x="868" y="1"/>
                  </a:moveTo>
                  <a:lnTo>
                    <a:pt x="868" y="181"/>
                  </a:lnTo>
                  <a:lnTo>
                    <a:pt x="1305" y="181"/>
                  </a:lnTo>
                  <a:lnTo>
                    <a:pt x="1305" y="1"/>
                  </a:lnTo>
                  <a:close/>
                  <a:moveTo>
                    <a:pt x="1739" y="1"/>
                  </a:moveTo>
                  <a:lnTo>
                    <a:pt x="1739" y="181"/>
                  </a:lnTo>
                  <a:lnTo>
                    <a:pt x="2172" y="181"/>
                  </a:lnTo>
                  <a:lnTo>
                    <a:pt x="2172" y="1"/>
                  </a:lnTo>
                  <a:close/>
                  <a:moveTo>
                    <a:pt x="2607" y="1"/>
                  </a:moveTo>
                  <a:lnTo>
                    <a:pt x="2607" y="181"/>
                  </a:lnTo>
                  <a:lnTo>
                    <a:pt x="3043" y="181"/>
                  </a:lnTo>
                  <a:lnTo>
                    <a:pt x="3043" y="1"/>
                  </a:lnTo>
                  <a:close/>
                  <a:moveTo>
                    <a:pt x="3477" y="1"/>
                  </a:moveTo>
                  <a:lnTo>
                    <a:pt x="3477" y="181"/>
                  </a:lnTo>
                  <a:lnTo>
                    <a:pt x="3911" y="181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1"/>
                  </a:lnTo>
                  <a:lnTo>
                    <a:pt x="4782" y="18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73"/>
            <p:cNvSpPr/>
            <p:nvPr/>
          </p:nvSpPr>
          <p:spPr>
            <a:xfrm>
              <a:off x="6109897" y="4895540"/>
              <a:ext cx="24184" cy="23883"/>
            </a:xfrm>
            <a:custGeom>
              <a:rect b="b" l="l" r="r" t="t"/>
              <a:pathLst>
                <a:path extrusionOk="0" h="318" w="322">
                  <a:moveTo>
                    <a:pt x="1" y="0"/>
                  </a:moveTo>
                  <a:lnTo>
                    <a:pt x="1" y="318"/>
                  </a:lnTo>
                  <a:lnTo>
                    <a:pt x="322" y="318"/>
                  </a:lnTo>
                  <a:lnTo>
                    <a:pt x="322" y="138"/>
                  </a:lnTo>
                  <a:lnTo>
                    <a:pt x="185" y="13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73"/>
            <p:cNvSpPr/>
            <p:nvPr/>
          </p:nvSpPr>
          <p:spPr>
            <a:xfrm>
              <a:off x="6109897" y="4675707"/>
              <a:ext cx="13894" cy="183331"/>
            </a:xfrm>
            <a:custGeom>
              <a:rect b="b" l="l" r="r" t="t"/>
              <a:pathLst>
                <a:path extrusionOk="0" h="2441" w="185">
                  <a:moveTo>
                    <a:pt x="1" y="0"/>
                  </a:moveTo>
                  <a:lnTo>
                    <a:pt x="1" y="487"/>
                  </a:lnTo>
                  <a:lnTo>
                    <a:pt x="185" y="487"/>
                  </a:lnTo>
                  <a:lnTo>
                    <a:pt x="185" y="0"/>
                  </a:lnTo>
                  <a:close/>
                  <a:moveTo>
                    <a:pt x="1" y="973"/>
                  </a:moveTo>
                  <a:lnTo>
                    <a:pt x="1" y="1463"/>
                  </a:lnTo>
                  <a:lnTo>
                    <a:pt x="185" y="1463"/>
                  </a:lnTo>
                  <a:lnTo>
                    <a:pt x="185" y="973"/>
                  </a:lnTo>
                  <a:close/>
                  <a:moveTo>
                    <a:pt x="1" y="1950"/>
                  </a:moveTo>
                  <a:lnTo>
                    <a:pt x="1" y="2441"/>
                  </a:lnTo>
                  <a:lnTo>
                    <a:pt x="185" y="2441"/>
                  </a:lnTo>
                  <a:lnTo>
                    <a:pt x="185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73"/>
            <p:cNvSpPr/>
            <p:nvPr/>
          </p:nvSpPr>
          <p:spPr>
            <a:xfrm>
              <a:off x="6109897" y="4615023"/>
              <a:ext cx="24184" cy="23958"/>
            </a:xfrm>
            <a:custGeom>
              <a:rect b="b" l="l" r="r" t="t"/>
              <a:pathLst>
                <a:path extrusionOk="0" h="319" w="322">
                  <a:moveTo>
                    <a:pt x="1" y="1"/>
                  </a:moveTo>
                  <a:lnTo>
                    <a:pt x="1" y="318"/>
                  </a:lnTo>
                  <a:lnTo>
                    <a:pt x="185" y="318"/>
                  </a:lnTo>
                  <a:lnTo>
                    <a:pt x="185" y="184"/>
                  </a:lnTo>
                  <a:lnTo>
                    <a:pt x="322" y="18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73"/>
            <p:cNvSpPr/>
            <p:nvPr/>
          </p:nvSpPr>
          <p:spPr>
            <a:xfrm>
              <a:off x="6166602" y="4615023"/>
              <a:ext cx="359227" cy="13894"/>
            </a:xfrm>
            <a:custGeom>
              <a:rect b="b" l="l" r="r" t="t"/>
              <a:pathLst>
                <a:path extrusionOk="0" h="185" w="4783">
                  <a:moveTo>
                    <a:pt x="1" y="1"/>
                  </a:moveTo>
                  <a:lnTo>
                    <a:pt x="1" y="184"/>
                  </a:lnTo>
                  <a:lnTo>
                    <a:pt x="434" y="184"/>
                  </a:lnTo>
                  <a:lnTo>
                    <a:pt x="434" y="1"/>
                  </a:lnTo>
                  <a:close/>
                  <a:moveTo>
                    <a:pt x="868" y="1"/>
                  </a:moveTo>
                  <a:lnTo>
                    <a:pt x="868" y="184"/>
                  </a:lnTo>
                  <a:lnTo>
                    <a:pt x="1305" y="184"/>
                  </a:lnTo>
                  <a:lnTo>
                    <a:pt x="1305" y="1"/>
                  </a:lnTo>
                  <a:close/>
                  <a:moveTo>
                    <a:pt x="1739" y="1"/>
                  </a:moveTo>
                  <a:lnTo>
                    <a:pt x="1739" y="184"/>
                  </a:lnTo>
                  <a:lnTo>
                    <a:pt x="2172" y="184"/>
                  </a:lnTo>
                  <a:lnTo>
                    <a:pt x="2172" y="1"/>
                  </a:lnTo>
                  <a:close/>
                  <a:moveTo>
                    <a:pt x="2607" y="1"/>
                  </a:moveTo>
                  <a:lnTo>
                    <a:pt x="2607" y="184"/>
                  </a:lnTo>
                  <a:lnTo>
                    <a:pt x="3043" y="184"/>
                  </a:lnTo>
                  <a:lnTo>
                    <a:pt x="3043" y="1"/>
                  </a:lnTo>
                  <a:close/>
                  <a:moveTo>
                    <a:pt x="3477" y="1"/>
                  </a:moveTo>
                  <a:lnTo>
                    <a:pt x="3477" y="184"/>
                  </a:lnTo>
                  <a:lnTo>
                    <a:pt x="3911" y="184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4"/>
                  </a:lnTo>
                  <a:lnTo>
                    <a:pt x="4782" y="184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73"/>
            <p:cNvSpPr/>
            <p:nvPr/>
          </p:nvSpPr>
          <p:spPr>
            <a:xfrm>
              <a:off x="6558276" y="4615023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" y="1"/>
                  </a:moveTo>
                  <a:lnTo>
                    <a:pt x="1" y="184"/>
                  </a:lnTo>
                  <a:lnTo>
                    <a:pt x="134" y="184"/>
                  </a:lnTo>
                  <a:lnTo>
                    <a:pt x="134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73"/>
            <p:cNvSpPr/>
            <p:nvPr/>
          </p:nvSpPr>
          <p:spPr>
            <a:xfrm>
              <a:off x="6568340" y="4675707"/>
              <a:ext cx="13894" cy="183331"/>
            </a:xfrm>
            <a:custGeom>
              <a:rect b="b" l="l" r="r" t="t"/>
              <a:pathLst>
                <a:path extrusionOk="0" h="2441" w="185">
                  <a:moveTo>
                    <a:pt x="0" y="0"/>
                  </a:moveTo>
                  <a:lnTo>
                    <a:pt x="0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0" y="973"/>
                  </a:moveTo>
                  <a:lnTo>
                    <a:pt x="0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0" y="1950"/>
                  </a:moveTo>
                  <a:lnTo>
                    <a:pt x="0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73"/>
            <p:cNvSpPr/>
            <p:nvPr/>
          </p:nvSpPr>
          <p:spPr>
            <a:xfrm>
              <a:off x="7141243" y="4895540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134" y="0"/>
                  </a:moveTo>
                  <a:lnTo>
                    <a:pt x="134" y="138"/>
                  </a:lnTo>
                  <a:lnTo>
                    <a:pt x="0" y="138"/>
                  </a:lnTo>
                  <a:lnTo>
                    <a:pt x="0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73"/>
            <p:cNvSpPr/>
            <p:nvPr/>
          </p:nvSpPr>
          <p:spPr>
            <a:xfrm>
              <a:off x="6749494" y="4905829"/>
              <a:ext cx="359227" cy="13594"/>
            </a:xfrm>
            <a:custGeom>
              <a:rect b="b" l="l" r="r" t="t"/>
              <a:pathLst>
                <a:path extrusionOk="0" h="181" w="4783">
                  <a:moveTo>
                    <a:pt x="0" y="1"/>
                  </a:moveTo>
                  <a:lnTo>
                    <a:pt x="0" y="181"/>
                  </a:lnTo>
                  <a:lnTo>
                    <a:pt x="435" y="181"/>
                  </a:lnTo>
                  <a:lnTo>
                    <a:pt x="435" y="1"/>
                  </a:lnTo>
                  <a:close/>
                  <a:moveTo>
                    <a:pt x="868" y="1"/>
                  </a:moveTo>
                  <a:lnTo>
                    <a:pt x="868" y="181"/>
                  </a:lnTo>
                  <a:lnTo>
                    <a:pt x="1302" y="181"/>
                  </a:lnTo>
                  <a:lnTo>
                    <a:pt x="1302" y="1"/>
                  </a:lnTo>
                  <a:close/>
                  <a:moveTo>
                    <a:pt x="1740" y="1"/>
                  </a:moveTo>
                  <a:lnTo>
                    <a:pt x="1740" y="181"/>
                  </a:lnTo>
                  <a:lnTo>
                    <a:pt x="2173" y="181"/>
                  </a:lnTo>
                  <a:lnTo>
                    <a:pt x="2173" y="1"/>
                  </a:lnTo>
                  <a:close/>
                  <a:moveTo>
                    <a:pt x="2607" y="1"/>
                  </a:moveTo>
                  <a:lnTo>
                    <a:pt x="2607" y="181"/>
                  </a:lnTo>
                  <a:lnTo>
                    <a:pt x="3040" y="181"/>
                  </a:lnTo>
                  <a:lnTo>
                    <a:pt x="3040" y="1"/>
                  </a:lnTo>
                  <a:close/>
                  <a:moveTo>
                    <a:pt x="3478" y="1"/>
                  </a:moveTo>
                  <a:lnTo>
                    <a:pt x="3478" y="181"/>
                  </a:lnTo>
                  <a:lnTo>
                    <a:pt x="3911" y="181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1"/>
                  </a:lnTo>
                  <a:lnTo>
                    <a:pt x="4782" y="18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73"/>
            <p:cNvSpPr/>
            <p:nvPr/>
          </p:nvSpPr>
          <p:spPr>
            <a:xfrm>
              <a:off x="6692864" y="4895540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0" y="0"/>
                  </a:moveTo>
                  <a:lnTo>
                    <a:pt x="0" y="318"/>
                  </a:lnTo>
                  <a:lnTo>
                    <a:pt x="318" y="318"/>
                  </a:lnTo>
                  <a:lnTo>
                    <a:pt x="318" y="138"/>
                  </a:lnTo>
                  <a:lnTo>
                    <a:pt x="183" y="138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73"/>
            <p:cNvSpPr/>
            <p:nvPr/>
          </p:nvSpPr>
          <p:spPr>
            <a:xfrm>
              <a:off x="6692864" y="4675707"/>
              <a:ext cx="13819" cy="183331"/>
            </a:xfrm>
            <a:custGeom>
              <a:rect b="b" l="l" r="r" t="t"/>
              <a:pathLst>
                <a:path extrusionOk="0" h="2441" w="184">
                  <a:moveTo>
                    <a:pt x="0" y="0"/>
                  </a:moveTo>
                  <a:lnTo>
                    <a:pt x="0" y="487"/>
                  </a:lnTo>
                  <a:lnTo>
                    <a:pt x="183" y="487"/>
                  </a:lnTo>
                  <a:lnTo>
                    <a:pt x="183" y="0"/>
                  </a:lnTo>
                  <a:close/>
                  <a:moveTo>
                    <a:pt x="0" y="973"/>
                  </a:moveTo>
                  <a:lnTo>
                    <a:pt x="0" y="1463"/>
                  </a:lnTo>
                  <a:lnTo>
                    <a:pt x="183" y="1463"/>
                  </a:lnTo>
                  <a:lnTo>
                    <a:pt x="183" y="973"/>
                  </a:lnTo>
                  <a:close/>
                  <a:moveTo>
                    <a:pt x="0" y="1950"/>
                  </a:moveTo>
                  <a:lnTo>
                    <a:pt x="0" y="2441"/>
                  </a:lnTo>
                  <a:lnTo>
                    <a:pt x="183" y="2441"/>
                  </a:lnTo>
                  <a:lnTo>
                    <a:pt x="183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73"/>
            <p:cNvSpPr/>
            <p:nvPr/>
          </p:nvSpPr>
          <p:spPr>
            <a:xfrm>
              <a:off x="6692864" y="4615023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318"/>
                  </a:lnTo>
                  <a:lnTo>
                    <a:pt x="183" y="318"/>
                  </a:lnTo>
                  <a:lnTo>
                    <a:pt x="183" y="184"/>
                  </a:lnTo>
                  <a:lnTo>
                    <a:pt x="318" y="18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73"/>
            <p:cNvSpPr/>
            <p:nvPr/>
          </p:nvSpPr>
          <p:spPr>
            <a:xfrm>
              <a:off x="6749494" y="4615023"/>
              <a:ext cx="359227" cy="13894"/>
            </a:xfrm>
            <a:custGeom>
              <a:rect b="b" l="l" r="r" t="t"/>
              <a:pathLst>
                <a:path extrusionOk="0" h="185" w="4783">
                  <a:moveTo>
                    <a:pt x="0" y="1"/>
                  </a:moveTo>
                  <a:lnTo>
                    <a:pt x="0" y="184"/>
                  </a:lnTo>
                  <a:lnTo>
                    <a:pt x="435" y="184"/>
                  </a:lnTo>
                  <a:lnTo>
                    <a:pt x="435" y="1"/>
                  </a:lnTo>
                  <a:close/>
                  <a:moveTo>
                    <a:pt x="868" y="1"/>
                  </a:moveTo>
                  <a:lnTo>
                    <a:pt x="868" y="184"/>
                  </a:lnTo>
                  <a:lnTo>
                    <a:pt x="1302" y="184"/>
                  </a:lnTo>
                  <a:lnTo>
                    <a:pt x="1302" y="1"/>
                  </a:lnTo>
                  <a:close/>
                  <a:moveTo>
                    <a:pt x="1740" y="1"/>
                  </a:moveTo>
                  <a:lnTo>
                    <a:pt x="1740" y="184"/>
                  </a:lnTo>
                  <a:lnTo>
                    <a:pt x="2173" y="184"/>
                  </a:lnTo>
                  <a:lnTo>
                    <a:pt x="2173" y="1"/>
                  </a:lnTo>
                  <a:close/>
                  <a:moveTo>
                    <a:pt x="2607" y="1"/>
                  </a:moveTo>
                  <a:lnTo>
                    <a:pt x="2607" y="184"/>
                  </a:lnTo>
                  <a:lnTo>
                    <a:pt x="3040" y="184"/>
                  </a:lnTo>
                  <a:lnTo>
                    <a:pt x="3040" y="1"/>
                  </a:lnTo>
                  <a:close/>
                  <a:moveTo>
                    <a:pt x="3478" y="1"/>
                  </a:moveTo>
                  <a:lnTo>
                    <a:pt x="3478" y="184"/>
                  </a:lnTo>
                  <a:lnTo>
                    <a:pt x="3911" y="184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4"/>
                  </a:lnTo>
                  <a:lnTo>
                    <a:pt x="4782" y="184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73"/>
            <p:cNvSpPr/>
            <p:nvPr/>
          </p:nvSpPr>
          <p:spPr>
            <a:xfrm>
              <a:off x="7141243" y="4615023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184"/>
                  </a:lnTo>
                  <a:lnTo>
                    <a:pt x="134" y="184"/>
                  </a:lnTo>
                  <a:lnTo>
                    <a:pt x="134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73"/>
            <p:cNvSpPr/>
            <p:nvPr/>
          </p:nvSpPr>
          <p:spPr>
            <a:xfrm>
              <a:off x="7151307" y="4675707"/>
              <a:ext cx="13819" cy="183331"/>
            </a:xfrm>
            <a:custGeom>
              <a:rect b="b" l="l" r="r" t="t"/>
              <a:pathLst>
                <a:path extrusionOk="0" h="2441" w="184">
                  <a:moveTo>
                    <a:pt x="0" y="0"/>
                  </a:moveTo>
                  <a:lnTo>
                    <a:pt x="0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0" y="973"/>
                  </a:moveTo>
                  <a:lnTo>
                    <a:pt x="0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0" y="1950"/>
                  </a:moveTo>
                  <a:lnTo>
                    <a:pt x="0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73"/>
            <p:cNvSpPr/>
            <p:nvPr/>
          </p:nvSpPr>
          <p:spPr>
            <a:xfrm>
              <a:off x="7724135" y="4895540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35" y="0"/>
                  </a:moveTo>
                  <a:lnTo>
                    <a:pt x="135" y="138"/>
                  </a:lnTo>
                  <a:lnTo>
                    <a:pt x="1" y="138"/>
                  </a:lnTo>
                  <a:lnTo>
                    <a:pt x="1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73"/>
            <p:cNvSpPr/>
            <p:nvPr/>
          </p:nvSpPr>
          <p:spPr>
            <a:xfrm>
              <a:off x="7332461" y="4905829"/>
              <a:ext cx="358927" cy="13594"/>
            </a:xfrm>
            <a:custGeom>
              <a:rect b="b" l="l" r="r" t="t"/>
              <a:pathLst>
                <a:path extrusionOk="0" h="181" w="4779">
                  <a:moveTo>
                    <a:pt x="0" y="1"/>
                  </a:moveTo>
                  <a:lnTo>
                    <a:pt x="0" y="181"/>
                  </a:lnTo>
                  <a:lnTo>
                    <a:pt x="434" y="181"/>
                  </a:lnTo>
                  <a:lnTo>
                    <a:pt x="434" y="1"/>
                  </a:lnTo>
                  <a:close/>
                  <a:moveTo>
                    <a:pt x="867" y="1"/>
                  </a:moveTo>
                  <a:lnTo>
                    <a:pt x="867" y="181"/>
                  </a:lnTo>
                  <a:lnTo>
                    <a:pt x="1302" y="181"/>
                  </a:lnTo>
                  <a:lnTo>
                    <a:pt x="1302" y="1"/>
                  </a:lnTo>
                  <a:close/>
                  <a:moveTo>
                    <a:pt x="1738" y="1"/>
                  </a:moveTo>
                  <a:lnTo>
                    <a:pt x="1738" y="181"/>
                  </a:lnTo>
                  <a:lnTo>
                    <a:pt x="2173" y="181"/>
                  </a:lnTo>
                  <a:lnTo>
                    <a:pt x="2173" y="1"/>
                  </a:lnTo>
                  <a:close/>
                  <a:moveTo>
                    <a:pt x="2606" y="1"/>
                  </a:moveTo>
                  <a:lnTo>
                    <a:pt x="2606" y="181"/>
                  </a:lnTo>
                  <a:lnTo>
                    <a:pt x="3040" y="181"/>
                  </a:lnTo>
                  <a:lnTo>
                    <a:pt x="3040" y="1"/>
                  </a:lnTo>
                  <a:close/>
                  <a:moveTo>
                    <a:pt x="3478" y="1"/>
                  </a:moveTo>
                  <a:lnTo>
                    <a:pt x="3478" y="181"/>
                  </a:lnTo>
                  <a:lnTo>
                    <a:pt x="3911" y="181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1"/>
                  </a:lnTo>
                  <a:lnTo>
                    <a:pt x="4778" y="181"/>
                  </a:lnTo>
                  <a:lnTo>
                    <a:pt x="4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73"/>
            <p:cNvSpPr/>
            <p:nvPr/>
          </p:nvSpPr>
          <p:spPr>
            <a:xfrm>
              <a:off x="7275756" y="4895540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" y="0"/>
                  </a:moveTo>
                  <a:lnTo>
                    <a:pt x="1" y="318"/>
                  </a:lnTo>
                  <a:lnTo>
                    <a:pt x="318" y="318"/>
                  </a:lnTo>
                  <a:lnTo>
                    <a:pt x="318" y="138"/>
                  </a:lnTo>
                  <a:lnTo>
                    <a:pt x="184" y="138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73"/>
            <p:cNvSpPr/>
            <p:nvPr/>
          </p:nvSpPr>
          <p:spPr>
            <a:xfrm>
              <a:off x="7275756" y="4675707"/>
              <a:ext cx="13819" cy="183331"/>
            </a:xfrm>
            <a:custGeom>
              <a:rect b="b" l="l" r="r" t="t"/>
              <a:pathLst>
                <a:path extrusionOk="0" h="2441" w="184">
                  <a:moveTo>
                    <a:pt x="1" y="0"/>
                  </a:moveTo>
                  <a:lnTo>
                    <a:pt x="1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1" y="973"/>
                  </a:moveTo>
                  <a:lnTo>
                    <a:pt x="1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1" y="1950"/>
                  </a:moveTo>
                  <a:lnTo>
                    <a:pt x="1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73"/>
            <p:cNvSpPr/>
            <p:nvPr/>
          </p:nvSpPr>
          <p:spPr>
            <a:xfrm>
              <a:off x="7275756" y="4615023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" y="1"/>
                  </a:moveTo>
                  <a:lnTo>
                    <a:pt x="1" y="318"/>
                  </a:lnTo>
                  <a:lnTo>
                    <a:pt x="184" y="318"/>
                  </a:lnTo>
                  <a:lnTo>
                    <a:pt x="184" y="184"/>
                  </a:lnTo>
                  <a:lnTo>
                    <a:pt x="318" y="18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73"/>
            <p:cNvSpPr/>
            <p:nvPr/>
          </p:nvSpPr>
          <p:spPr>
            <a:xfrm>
              <a:off x="7332461" y="4615023"/>
              <a:ext cx="358927" cy="13894"/>
            </a:xfrm>
            <a:custGeom>
              <a:rect b="b" l="l" r="r" t="t"/>
              <a:pathLst>
                <a:path extrusionOk="0" h="185" w="4779">
                  <a:moveTo>
                    <a:pt x="0" y="1"/>
                  </a:moveTo>
                  <a:lnTo>
                    <a:pt x="0" y="184"/>
                  </a:lnTo>
                  <a:lnTo>
                    <a:pt x="434" y="184"/>
                  </a:lnTo>
                  <a:lnTo>
                    <a:pt x="434" y="1"/>
                  </a:lnTo>
                  <a:close/>
                  <a:moveTo>
                    <a:pt x="867" y="1"/>
                  </a:moveTo>
                  <a:lnTo>
                    <a:pt x="867" y="184"/>
                  </a:lnTo>
                  <a:lnTo>
                    <a:pt x="1302" y="184"/>
                  </a:lnTo>
                  <a:lnTo>
                    <a:pt x="1302" y="1"/>
                  </a:lnTo>
                  <a:close/>
                  <a:moveTo>
                    <a:pt x="1738" y="1"/>
                  </a:moveTo>
                  <a:lnTo>
                    <a:pt x="1738" y="184"/>
                  </a:lnTo>
                  <a:lnTo>
                    <a:pt x="2173" y="184"/>
                  </a:lnTo>
                  <a:lnTo>
                    <a:pt x="2173" y="1"/>
                  </a:lnTo>
                  <a:close/>
                  <a:moveTo>
                    <a:pt x="2606" y="1"/>
                  </a:moveTo>
                  <a:lnTo>
                    <a:pt x="2606" y="184"/>
                  </a:lnTo>
                  <a:lnTo>
                    <a:pt x="3040" y="184"/>
                  </a:lnTo>
                  <a:lnTo>
                    <a:pt x="3040" y="1"/>
                  </a:lnTo>
                  <a:close/>
                  <a:moveTo>
                    <a:pt x="3478" y="1"/>
                  </a:moveTo>
                  <a:lnTo>
                    <a:pt x="3478" y="184"/>
                  </a:lnTo>
                  <a:lnTo>
                    <a:pt x="3911" y="184"/>
                  </a:lnTo>
                  <a:lnTo>
                    <a:pt x="3911" y="1"/>
                  </a:lnTo>
                  <a:close/>
                  <a:moveTo>
                    <a:pt x="4345" y="1"/>
                  </a:moveTo>
                  <a:lnTo>
                    <a:pt x="4345" y="184"/>
                  </a:lnTo>
                  <a:lnTo>
                    <a:pt x="4778" y="184"/>
                  </a:lnTo>
                  <a:lnTo>
                    <a:pt x="4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73"/>
            <p:cNvSpPr/>
            <p:nvPr/>
          </p:nvSpPr>
          <p:spPr>
            <a:xfrm>
              <a:off x="7724135" y="4615023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" y="1"/>
                  </a:moveTo>
                  <a:lnTo>
                    <a:pt x="1" y="184"/>
                  </a:lnTo>
                  <a:lnTo>
                    <a:pt x="135" y="184"/>
                  </a:lnTo>
                  <a:lnTo>
                    <a:pt x="135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73"/>
            <p:cNvSpPr/>
            <p:nvPr/>
          </p:nvSpPr>
          <p:spPr>
            <a:xfrm>
              <a:off x="7734199" y="4675707"/>
              <a:ext cx="13894" cy="183331"/>
            </a:xfrm>
            <a:custGeom>
              <a:rect b="b" l="l" r="r" t="t"/>
              <a:pathLst>
                <a:path extrusionOk="0" h="2441" w="185">
                  <a:moveTo>
                    <a:pt x="1" y="0"/>
                  </a:moveTo>
                  <a:lnTo>
                    <a:pt x="1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1" y="973"/>
                  </a:moveTo>
                  <a:lnTo>
                    <a:pt x="1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1" y="1950"/>
                  </a:moveTo>
                  <a:lnTo>
                    <a:pt x="1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3"/>
            <p:cNvSpPr/>
            <p:nvPr/>
          </p:nvSpPr>
          <p:spPr>
            <a:xfrm>
              <a:off x="8307102" y="4895540"/>
              <a:ext cx="23883" cy="23883"/>
            </a:xfrm>
            <a:custGeom>
              <a:rect b="b" l="l" r="r" t="t"/>
              <a:pathLst>
                <a:path extrusionOk="0" h="318" w="318">
                  <a:moveTo>
                    <a:pt x="134" y="0"/>
                  </a:moveTo>
                  <a:lnTo>
                    <a:pt x="134" y="138"/>
                  </a:lnTo>
                  <a:lnTo>
                    <a:pt x="0" y="138"/>
                  </a:lnTo>
                  <a:lnTo>
                    <a:pt x="0" y="318"/>
                  </a:lnTo>
                  <a:lnTo>
                    <a:pt x="318" y="31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3"/>
            <p:cNvSpPr/>
            <p:nvPr/>
          </p:nvSpPr>
          <p:spPr>
            <a:xfrm>
              <a:off x="7915128" y="4905829"/>
              <a:ext cx="359152" cy="13594"/>
            </a:xfrm>
            <a:custGeom>
              <a:rect b="b" l="l" r="r" t="t"/>
              <a:pathLst>
                <a:path extrusionOk="0" h="181" w="4782">
                  <a:moveTo>
                    <a:pt x="0" y="1"/>
                  </a:moveTo>
                  <a:lnTo>
                    <a:pt x="0" y="181"/>
                  </a:lnTo>
                  <a:lnTo>
                    <a:pt x="438" y="181"/>
                  </a:lnTo>
                  <a:lnTo>
                    <a:pt x="438" y="1"/>
                  </a:lnTo>
                  <a:close/>
                  <a:moveTo>
                    <a:pt x="871" y="1"/>
                  </a:moveTo>
                  <a:lnTo>
                    <a:pt x="871" y="181"/>
                  </a:lnTo>
                  <a:lnTo>
                    <a:pt x="1305" y="181"/>
                  </a:lnTo>
                  <a:lnTo>
                    <a:pt x="1305" y="1"/>
                  </a:lnTo>
                  <a:close/>
                  <a:moveTo>
                    <a:pt x="1742" y="1"/>
                  </a:moveTo>
                  <a:lnTo>
                    <a:pt x="1742" y="181"/>
                  </a:lnTo>
                  <a:lnTo>
                    <a:pt x="2176" y="181"/>
                  </a:lnTo>
                  <a:lnTo>
                    <a:pt x="2176" y="1"/>
                  </a:lnTo>
                  <a:close/>
                  <a:moveTo>
                    <a:pt x="2609" y="1"/>
                  </a:moveTo>
                  <a:lnTo>
                    <a:pt x="2609" y="181"/>
                  </a:lnTo>
                  <a:lnTo>
                    <a:pt x="3044" y="181"/>
                  </a:lnTo>
                  <a:lnTo>
                    <a:pt x="3044" y="1"/>
                  </a:lnTo>
                  <a:close/>
                  <a:moveTo>
                    <a:pt x="3480" y="1"/>
                  </a:moveTo>
                  <a:lnTo>
                    <a:pt x="3480" y="181"/>
                  </a:lnTo>
                  <a:lnTo>
                    <a:pt x="3914" y="181"/>
                  </a:lnTo>
                  <a:lnTo>
                    <a:pt x="3914" y="1"/>
                  </a:lnTo>
                  <a:close/>
                  <a:moveTo>
                    <a:pt x="4348" y="1"/>
                  </a:moveTo>
                  <a:lnTo>
                    <a:pt x="4348" y="181"/>
                  </a:lnTo>
                  <a:lnTo>
                    <a:pt x="4782" y="18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3"/>
            <p:cNvSpPr/>
            <p:nvPr/>
          </p:nvSpPr>
          <p:spPr>
            <a:xfrm>
              <a:off x="7858648" y="4895540"/>
              <a:ext cx="23958" cy="23883"/>
            </a:xfrm>
            <a:custGeom>
              <a:rect b="b" l="l" r="r" t="t"/>
              <a:pathLst>
                <a:path extrusionOk="0" h="318" w="319">
                  <a:moveTo>
                    <a:pt x="1" y="0"/>
                  </a:moveTo>
                  <a:lnTo>
                    <a:pt x="1" y="318"/>
                  </a:lnTo>
                  <a:lnTo>
                    <a:pt x="318" y="318"/>
                  </a:lnTo>
                  <a:lnTo>
                    <a:pt x="318" y="138"/>
                  </a:lnTo>
                  <a:lnTo>
                    <a:pt x="184" y="138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3"/>
            <p:cNvSpPr/>
            <p:nvPr/>
          </p:nvSpPr>
          <p:spPr>
            <a:xfrm>
              <a:off x="7858648" y="4675707"/>
              <a:ext cx="13894" cy="183331"/>
            </a:xfrm>
            <a:custGeom>
              <a:rect b="b" l="l" r="r" t="t"/>
              <a:pathLst>
                <a:path extrusionOk="0" h="2441" w="185">
                  <a:moveTo>
                    <a:pt x="1" y="0"/>
                  </a:moveTo>
                  <a:lnTo>
                    <a:pt x="1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1" y="973"/>
                  </a:moveTo>
                  <a:lnTo>
                    <a:pt x="1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1" y="1950"/>
                  </a:moveTo>
                  <a:lnTo>
                    <a:pt x="1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73"/>
            <p:cNvSpPr/>
            <p:nvPr/>
          </p:nvSpPr>
          <p:spPr>
            <a:xfrm>
              <a:off x="7858648" y="4615023"/>
              <a:ext cx="23958" cy="23958"/>
            </a:xfrm>
            <a:custGeom>
              <a:rect b="b" l="l" r="r" t="t"/>
              <a:pathLst>
                <a:path extrusionOk="0" h="319" w="319">
                  <a:moveTo>
                    <a:pt x="1" y="1"/>
                  </a:moveTo>
                  <a:lnTo>
                    <a:pt x="1" y="318"/>
                  </a:lnTo>
                  <a:lnTo>
                    <a:pt x="184" y="318"/>
                  </a:lnTo>
                  <a:lnTo>
                    <a:pt x="184" y="184"/>
                  </a:lnTo>
                  <a:lnTo>
                    <a:pt x="318" y="18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73"/>
            <p:cNvSpPr/>
            <p:nvPr/>
          </p:nvSpPr>
          <p:spPr>
            <a:xfrm>
              <a:off x="7915128" y="4615023"/>
              <a:ext cx="359152" cy="13894"/>
            </a:xfrm>
            <a:custGeom>
              <a:rect b="b" l="l" r="r" t="t"/>
              <a:pathLst>
                <a:path extrusionOk="0" h="185" w="4782">
                  <a:moveTo>
                    <a:pt x="0" y="1"/>
                  </a:moveTo>
                  <a:lnTo>
                    <a:pt x="0" y="184"/>
                  </a:lnTo>
                  <a:lnTo>
                    <a:pt x="438" y="184"/>
                  </a:lnTo>
                  <a:lnTo>
                    <a:pt x="438" y="1"/>
                  </a:lnTo>
                  <a:close/>
                  <a:moveTo>
                    <a:pt x="871" y="1"/>
                  </a:moveTo>
                  <a:lnTo>
                    <a:pt x="871" y="184"/>
                  </a:lnTo>
                  <a:lnTo>
                    <a:pt x="1305" y="184"/>
                  </a:lnTo>
                  <a:lnTo>
                    <a:pt x="1305" y="1"/>
                  </a:lnTo>
                  <a:close/>
                  <a:moveTo>
                    <a:pt x="1742" y="1"/>
                  </a:moveTo>
                  <a:lnTo>
                    <a:pt x="1742" y="184"/>
                  </a:lnTo>
                  <a:lnTo>
                    <a:pt x="2176" y="184"/>
                  </a:lnTo>
                  <a:lnTo>
                    <a:pt x="2176" y="1"/>
                  </a:lnTo>
                  <a:close/>
                  <a:moveTo>
                    <a:pt x="2609" y="1"/>
                  </a:moveTo>
                  <a:lnTo>
                    <a:pt x="2609" y="184"/>
                  </a:lnTo>
                  <a:lnTo>
                    <a:pt x="3044" y="184"/>
                  </a:lnTo>
                  <a:lnTo>
                    <a:pt x="3044" y="1"/>
                  </a:lnTo>
                  <a:close/>
                  <a:moveTo>
                    <a:pt x="3480" y="1"/>
                  </a:moveTo>
                  <a:lnTo>
                    <a:pt x="3480" y="184"/>
                  </a:lnTo>
                  <a:lnTo>
                    <a:pt x="3914" y="184"/>
                  </a:lnTo>
                  <a:lnTo>
                    <a:pt x="3914" y="1"/>
                  </a:lnTo>
                  <a:close/>
                  <a:moveTo>
                    <a:pt x="4348" y="1"/>
                  </a:moveTo>
                  <a:lnTo>
                    <a:pt x="4348" y="184"/>
                  </a:lnTo>
                  <a:lnTo>
                    <a:pt x="4782" y="184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73"/>
            <p:cNvSpPr/>
            <p:nvPr/>
          </p:nvSpPr>
          <p:spPr>
            <a:xfrm>
              <a:off x="8307102" y="4615023"/>
              <a:ext cx="23883" cy="23958"/>
            </a:xfrm>
            <a:custGeom>
              <a:rect b="b" l="l" r="r" t="t"/>
              <a:pathLst>
                <a:path extrusionOk="0" h="319" w="318">
                  <a:moveTo>
                    <a:pt x="0" y="1"/>
                  </a:moveTo>
                  <a:lnTo>
                    <a:pt x="0" y="184"/>
                  </a:lnTo>
                  <a:lnTo>
                    <a:pt x="134" y="184"/>
                  </a:lnTo>
                  <a:lnTo>
                    <a:pt x="134" y="318"/>
                  </a:lnTo>
                  <a:lnTo>
                    <a:pt x="318" y="31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3"/>
            <p:cNvSpPr/>
            <p:nvPr/>
          </p:nvSpPr>
          <p:spPr>
            <a:xfrm>
              <a:off x="8317166" y="4675707"/>
              <a:ext cx="13819" cy="183331"/>
            </a:xfrm>
            <a:custGeom>
              <a:rect b="b" l="l" r="r" t="t"/>
              <a:pathLst>
                <a:path extrusionOk="0" h="2441" w="184">
                  <a:moveTo>
                    <a:pt x="0" y="0"/>
                  </a:moveTo>
                  <a:lnTo>
                    <a:pt x="0" y="487"/>
                  </a:lnTo>
                  <a:lnTo>
                    <a:pt x="184" y="487"/>
                  </a:lnTo>
                  <a:lnTo>
                    <a:pt x="184" y="0"/>
                  </a:lnTo>
                  <a:close/>
                  <a:moveTo>
                    <a:pt x="0" y="973"/>
                  </a:moveTo>
                  <a:lnTo>
                    <a:pt x="0" y="1463"/>
                  </a:lnTo>
                  <a:lnTo>
                    <a:pt x="184" y="1463"/>
                  </a:lnTo>
                  <a:lnTo>
                    <a:pt x="184" y="973"/>
                  </a:lnTo>
                  <a:close/>
                  <a:moveTo>
                    <a:pt x="0" y="1950"/>
                  </a:moveTo>
                  <a:lnTo>
                    <a:pt x="0" y="2441"/>
                  </a:lnTo>
                  <a:lnTo>
                    <a:pt x="184" y="2441"/>
                  </a:lnTo>
                  <a:lnTo>
                    <a:pt x="184" y="1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3"/>
            <p:cNvSpPr/>
            <p:nvPr/>
          </p:nvSpPr>
          <p:spPr>
            <a:xfrm>
              <a:off x="5101158" y="1537522"/>
              <a:ext cx="226742" cy="701180"/>
            </a:xfrm>
            <a:custGeom>
              <a:rect b="b" l="l" r="r" t="t"/>
              <a:pathLst>
                <a:path extrusionOk="0" h="9336" w="3019">
                  <a:moveTo>
                    <a:pt x="1577" y="897"/>
                  </a:moveTo>
                  <a:lnTo>
                    <a:pt x="2762" y="9099"/>
                  </a:lnTo>
                  <a:lnTo>
                    <a:pt x="261" y="9099"/>
                  </a:lnTo>
                  <a:lnTo>
                    <a:pt x="1577" y="897"/>
                  </a:lnTo>
                  <a:close/>
                  <a:moveTo>
                    <a:pt x="1583" y="1"/>
                  </a:moveTo>
                  <a:cubicBezTo>
                    <a:pt x="1527" y="1"/>
                    <a:pt x="1478" y="43"/>
                    <a:pt x="1467" y="100"/>
                  </a:cubicBezTo>
                  <a:lnTo>
                    <a:pt x="7" y="9198"/>
                  </a:lnTo>
                  <a:cubicBezTo>
                    <a:pt x="0" y="9233"/>
                    <a:pt x="11" y="9268"/>
                    <a:pt x="32" y="9293"/>
                  </a:cubicBezTo>
                  <a:cubicBezTo>
                    <a:pt x="57" y="9321"/>
                    <a:pt x="88" y="9335"/>
                    <a:pt x="124" y="9335"/>
                  </a:cubicBezTo>
                  <a:lnTo>
                    <a:pt x="2899" y="9335"/>
                  </a:lnTo>
                  <a:cubicBezTo>
                    <a:pt x="2934" y="9335"/>
                    <a:pt x="2966" y="9321"/>
                    <a:pt x="2987" y="9297"/>
                  </a:cubicBezTo>
                  <a:cubicBezTo>
                    <a:pt x="3008" y="9268"/>
                    <a:pt x="3019" y="9233"/>
                    <a:pt x="3015" y="9201"/>
                  </a:cubicBezTo>
                  <a:lnTo>
                    <a:pt x="1699" y="100"/>
                  </a:lnTo>
                  <a:cubicBezTo>
                    <a:pt x="1693" y="43"/>
                    <a:pt x="1644" y="1"/>
                    <a:pt x="1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3"/>
            <p:cNvSpPr/>
            <p:nvPr/>
          </p:nvSpPr>
          <p:spPr>
            <a:xfrm>
              <a:off x="5113325" y="2408664"/>
              <a:ext cx="198427" cy="2695143"/>
            </a:xfrm>
            <a:custGeom>
              <a:rect b="b" l="l" r="r" t="t"/>
              <a:pathLst>
                <a:path extrusionOk="0" h="35885" w="2642">
                  <a:moveTo>
                    <a:pt x="2405" y="247"/>
                  </a:moveTo>
                  <a:lnTo>
                    <a:pt x="2405" y="35637"/>
                  </a:lnTo>
                  <a:lnTo>
                    <a:pt x="237" y="35637"/>
                  </a:lnTo>
                  <a:lnTo>
                    <a:pt x="237" y="247"/>
                  </a:lnTo>
                  <a:close/>
                  <a:moveTo>
                    <a:pt x="120" y="0"/>
                  </a:moveTo>
                  <a:cubicBezTo>
                    <a:pt x="53" y="0"/>
                    <a:pt x="1" y="53"/>
                    <a:pt x="1" y="123"/>
                  </a:cubicBezTo>
                  <a:lnTo>
                    <a:pt x="1" y="35761"/>
                  </a:lnTo>
                  <a:cubicBezTo>
                    <a:pt x="1" y="35831"/>
                    <a:pt x="53" y="35884"/>
                    <a:pt x="120" y="35884"/>
                  </a:cubicBezTo>
                  <a:lnTo>
                    <a:pt x="2522" y="35884"/>
                  </a:lnTo>
                  <a:cubicBezTo>
                    <a:pt x="2589" y="35884"/>
                    <a:pt x="2642" y="35831"/>
                    <a:pt x="2642" y="35761"/>
                  </a:cubicBezTo>
                  <a:lnTo>
                    <a:pt x="2642" y="123"/>
                  </a:lnTo>
                  <a:cubicBezTo>
                    <a:pt x="2642" y="53"/>
                    <a:pt x="2589" y="0"/>
                    <a:pt x="2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73"/>
            <p:cNvSpPr/>
            <p:nvPr/>
          </p:nvSpPr>
          <p:spPr>
            <a:xfrm>
              <a:off x="5112499" y="4894037"/>
              <a:ext cx="201131" cy="209768"/>
            </a:xfrm>
            <a:custGeom>
              <a:rect b="b" l="l" r="r" t="t"/>
              <a:pathLst>
                <a:path extrusionOk="0" h="2793" w="2678">
                  <a:moveTo>
                    <a:pt x="2548" y="1"/>
                  </a:moveTo>
                  <a:cubicBezTo>
                    <a:pt x="2519" y="1"/>
                    <a:pt x="2489" y="13"/>
                    <a:pt x="2466" y="37"/>
                  </a:cubicBezTo>
                  <a:lnTo>
                    <a:pt x="46" y="2581"/>
                  </a:lnTo>
                  <a:cubicBezTo>
                    <a:pt x="1" y="2630"/>
                    <a:pt x="1" y="2707"/>
                    <a:pt x="46" y="2757"/>
                  </a:cubicBezTo>
                  <a:cubicBezTo>
                    <a:pt x="72" y="2781"/>
                    <a:pt x="100" y="2792"/>
                    <a:pt x="131" y="2792"/>
                  </a:cubicBezTo>
                  <a:cubicBezTo>
                    <a:pt x="160" y="2792"/>
                    <a:pt x="191" y="2781"/>
                    <a:pt x="212" y="2757"/>
                  </a:cubicBezTo>
                  <a:lnTo>
                    <a:pt x="2632" y="211"/>
                  </a:lnTo>
                  <a:cubicBezTo>
                    <a:pt x="2677" y="161"/>
                    <a:pt x="2677" y="84"/>
                    <a:pt x="2632" y="37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73"/>
            <p:cNvSpPr/>
            <p:nvPr/>
          </p:nvSpPr>
          <p:spPr>
            <a:xfrm>
              <a:off x="5112499" y="4894037"/>
              <a:ext cx="201131" cy="209768"/>
            </a:xfrm>
            <a:custGeom>
              <a:rect b="b" l="l" r="r" t="t"/>
              <a:pathLst>
                <a:path extrusionOk="0" h="2793" w="2678">
                  <a:moveTo>
                    <a:pt x="129" y="1"/>
                  </a:moveTo>
                  <a:cubicBezTo>
                    <a:pt x="100" y="1"/>
                    <a:pt x="69" y="13"/>
                    <a:pt x="46" y="37"/>
                  </a:cubicBezTo>
                  <a:cubicBezTo>
                    <a:pt x="1" y="84"/>
                    <a:pt x="1" y="161"/>
                    <a:pt x="46" y="211"/>
                  </a:cubicBezTo>
                  <a:lnTo>
                    <a:pt x="2466" y="2757"/>
                  </a:lnTo>
                  <a:cubicBezTo>
                    <a:pt x="2487" y="2781"/>
                    <a:pt x="2518" y="2792"/>
                    <a:pt x="2547" y="2792"/>
                  </a:cubicBezTo>
                  <a:cubicBezTo>
                    <a:pt x="2578" y="2792"/>
                    <a:pt x="2606" y="2781"/>
                    <a:pt x="2632" y="2757"/>
                  </a:cubicBezTo>
                  <a:cubicBezTo>
                    <a:pt x="2677" y="2707"/>
                    <a:pt x="2677" y="2630"/>
                    <a:pt x="2632" y="2581"/>
                  </a:cubicBezTo>
                  <a:lnTo>
                    <a:pt x="212" y="37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73"/>
            <p:cNvSpPr/>
            <p:nvPr/>
          </p:nvSpPr>
          <p:spPr>
            <a:xfrm>
              <a:off x="5112499" y="4702820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2548" y="1"/>
                  </a:moveTo>
                  <a:cubicBezTo>
                    <a:pt x="2519" y="1"/>
                    <a:pt x="2489" y="13"/>
                    <a:pt x="2466" y="38"/>
                  </a:cubicBezTo>
                  <a:lnTo>
                    <a:pt x="46" y="2583"/>
                  </a:lnTo>
                  <a:cubicBezTo>
                    <a:pt x="1" y="2630"/>
                    <a:pt x="1" y="2707"/>
                    <a:pt x="46" y="2757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57"/>
                  </a:cubicBezTo>
                  <a:lnTo>
                    <a:pt x="2632" y="210"/>
                  </a:lnTo>
                  <a:cubicBezTo>
                    <a:pt x="2677" y="165"/>
                    <a:pt x="2677" y="83"/>
                    <a:pt x="2632" y="38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3"/>
            <p:cNvSpPr/>
            <p:nvPr/>
          </p:nvSpPr>
          <p:spPr>
            <a:xfrm>
              <a:off x="5112499" y="4702820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129" y="1"/>
                  </a:moveTo>
                  <a:cubicBezTo>
                    <a:pt x="100" y="1"/>
                    <a:pt x="69" y="13"/>
                    <a:pt x="46" y="38"/>
                  </a:cubicBezTo>
                  <a:cubicBezTo>
                    <a:pt x="1" y="83"/>
                    <a:pt x="1" y="165"/>
                    <a:pt x="46" y="210"/>
                  </a:cubicBezTo>
                  <a:lnTo>
                    <a:pt x="2466" y="2757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57"/>
                  </a:cubicBezTo>
                  <a:cubicBezTo>
                    <a:pt x="2677" y="2707"/>
                    <a:pt x="2677" y="2630"/>
                    <a:pt x="2632" y="2583"/>
                  </a:cubicBezTo>
                  <a:lnTo>
                    <a:pt x="212" y="38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73"/>
            <p:cNvSpPr/>
            <p:nvPr/>
          </p:nvSpPr>
          <p:spPr>
            <a:xfrm>
              <a:off x="5112499" y="4511603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0"/>
                  </a:moveTo>
                  <a:cubicBezTo>
                    <a:pt x="2519" y="0"/>
                    <a:pt x="2489" y="13"/>
                    <a:pt x="2466" y="38"/>
                  </a:cubicBezTo>
                  <a:lnTo>
                    <a:pt x="46" y="2584"/>
                  </a:lnTo>
                  <a:cubicBezTo>
                    <a:pt x="1" y="2629"/>
                    <a:pt x="1" y="2711"/>
                    <a:pt x="46" y="2756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56"/>
                  </a:cubicBezTo>
                  <a:lnTo>
                    <a:pt x="2632" y="211"/>
                  </a:lnTo>
                  <a:cubicBezTo>
                    <a:pt x="2677" y="165"/>
                    <a:pt x="2677" y="84"/>
                    <a:pt x="2632" y="38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3"/>
            <p:cNvSpPr/>
            <p:nvPr/>
          </p:nvSpPr>
          <p:spPr>
            <a:xfrm>
              <a:off x="5112499" y="4511603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0"/>
                  </a:moveTo>
                  <a:cubicBezTo>
                    <a:pt x="100" y="0"/>
                    <a:pt x="69" y="13"/>
                    <a:pt x="46" y="38"/>
                  </a:cubicBezTo>
                  <a:cubicBezTo>
                    <a:pt x="1" y="84"/>
                    <a:pt x="1" y="165"/>
                    <a:pt x="46" y="211"/>
                  </a:cubicBezTo>
                  <a:lnTo>
                    <a:pt x="2466" y="2756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56"/>
                  </a:cubicBezTo>
                  <a:cubicBezTo>
                    <a:pt x="2677" y="2711"/>
                    <a:pt x="2677" y="2629"/>
                    <a:pt x="2632" y="2584"/>
                  </a:cubicBezTo>
                  <a:lnTo>
                    <a:pt x="212" y="38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3"/>
            <p:cNvSpPr/>
            <p:nvPr/>
          </p:nvSpPr>
          <p:spPr>
            <a:xfrm>
              <a:off x="5112499" y="4320386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1"/>
                  </a:moveTo>
                  <a:cubicBezTo>
                    <a:pt x="2519" y="1"/>
                    <a:pt x="2489" y="13"/>
                    <a:pt x="2466" y="37"/>
                  </a:cubicBezTo>
                  <a:lnTo>
                    <a:pt x="46" y="2584"/>
                  </a:lnTo>
                  <a:cubicBezTo>
                    <a:pt x="1" y="2630"/>
                    <a:pt x="1" y="2711"/>
                    <a:pt x="46" y="2757"/>
                  </a:cubicBezTo>
                  <a:cubicBezTo>
                    <a:pt x="72" y="2781"/>
                    <a:pt x="100" y="2796"/>
                    <a:pt x="131" y="2796"/>
                  </a:cubicBezTo>
                  <a:cubicBezTo>
                    <a:pt x="160" y="2796"/>
                    <a:pt x="191" y="2781"/>
                    <a:pt x="212" y="2757"/>
                  </a:cubicBezTo>
                  <a:lnTo>
                    <a:pt x="2632" y="214"/>
                  </a:lnTo>
                  <a:cubicBezTo>
                    <a:pt x="2677" y="164"/>
                    <a:pt x="2677" y="87"/>
                    <a:pt x="2632" y="37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3"/>
            <p:cNvSpPr/>
            <p:nvPr/>
          </p:nvSpPr>
          <p:spPr>
            <a:xfrm>
              <a:off x="5112499" y="4320386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1"/>
                  </a:moveTo>
                  <a:cubicBezTo>
                    <a:pt x="100" y="1"/>
                    <a:pt x="69" y="13"/>
                    <a:pt x="46" y="37"/>
                  </a:cubicBezTo>
                  <a:cubicBezTo>
                    <a:pt x="1" y="87"/>
                    <a:pt x="1" y="164"/>
                    <a:pt x="46" y="214"/>
                  </a:cubicBezTo>
                  <a:lnTo>
                    <a:pt x="2466" y="2757"/>
                  </a:lnTo>
                  <a:cubicBezTo>
                    <a:pt x="2487" y="2781"/>
                    <a:pt x="2518" y="2796"/>
                    <a:pt x="2547" y="2796"/>
                  </a:cubicBezTo>
                  <a:cubicBezTo>
                    <a:pt x="2578" y="2796"/>
                    <a:pt x="2606" y="2781"/>
                    <a:pt x="2632" y="2757"/>
                  </a:cubicBezTo>
                  <a:cubicBezTo>
                    <a:pt x="2677" y="2711"/>
                    <a:pt x="2677" y="2630"/>
                    <a:pt x="2632" y="2584"/>
                  </a:cubicBezTo>
                  <a:lnTo>
                    <a:pt x="212" y="37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3"/>
            <p:cNvSpPr/>
            <p:nvPr/>
          </p:nvSpPr>
          <p:spPr>
            <a:xfrm>
              <a:off x="5112499" y="4129169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2548" y="1"/>
                  </a:moveTo>
                  <a:cubicBezTo>
                    <a:pt x="2519" y="1"/>
                    <a:pt x="2489" y="13"/>
                    <a:pt x="2466" y="38"/>
                  </a:cubicBezTo>
                  <a:lnTo>
                    <a:pt x="46" y="2583"/>
                  </a:lnTo>
                  <a:cubicBezTo>
                    <a:pt x="1" y="2633"/>
                    <a:pt x="1" y="2710"/>
                    <a:pt x="46" y="2760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60"/>
                  </a:cubicBezTo>
                  <a:lnTo>
                    <a:pt x="2632" y="214"/>
                  </a:lnTo>
                  <a:cubicBezTo>
                    <a:pt x="2677" y="165"/>
                    <a:pt x="2677" y="87"/>
                    <a:pt x="2632" y="38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3"/>
            <p:cNvSpPr/>
            <p:nvPr/>
          </p:nvSpPr>
          <p:spPr>
            <a:xfrm>
              <a:off x="5112499" y="4129169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129" y="1"/>
                  </a:moveTo>
                  <a:cubicBezTo>
                    <a:pt x="100" y="1"/>
                    <a:pt x="69" y="13"/>
                    <a:pt x="46" y="38"/>
                  </a:cubicBezTo>
                  <a:cubicBezTo>
                    <a:pt x="1" y="87"/>
                    <a:pt x="1" y="165"/>
                    <a:pt x="46" y="214"/>
                  </a:cubicBezTo>
                  <a:lnTo>
                    <a:pt x="2466" y="2760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60"/>
                  </a:cubicBezTo>
                  <a:cubicBezTo>
                    <a:pt x="2677" y="2710"/>
                    <a:pt x="2677" y="2633"/>
                    <a:pt x="2632" y="2583"/>
                  </a:cubicBezTo>
                  <a:lnTo>
                    <a:pt x="212" y="38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3"/>
            <p:cNvSpPr/>
            <p:nvPr/>
          </p:nvSpPr>
          <p:spPr>
            <a:xfrm>
              <a:off x="5112499" y="3937951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0"/>
                  </a:moveTo>
                  <a:cubicBezTo>
                    <a:pt x="2519" y="0"/>
                    <a:pt x="2489" y="13"/>
                    <a:pt x="2466" y="38"/>
                  </a:cubicBezTo>
                  <a:lnTo>
                    <a:pt x="46" y="2584"/>
                  </a:lnTo>
                  <a:cubicBezTo>
                    <a:pt x="1" y="2633"/>
                    <a:pt x="1" y="2711"/>
                    <a:pt x="46" y="2760"/>
                  </a:cubicBezTo>
                  <a:cubicBezTo>
                    <a:pt x="72" y="2785"/>
                    <a:pt x="100" y="2795"/>
                    <a:pt x="131" y="2795"/>
                  </a:cubicBezTo>
                  <a:cubicBezTo>
                    <a:pt x="160" y="2795"/>
                    <a:pt x="191" y="2785"/>
                    <a:pt x="212" y="2760"/>
                  </a:cubicBezTo>
                  <a:lnTo>
                    <a:pt x="2632" y="214"/>
                  </a:lnTo>
                  <a:cubicBezTo>
                    <a:pt x="2677" y="165"/>
                    <a:pt x="2677" y="87"/>
                    <a:pt x="2632" y="38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3"/>
            <p:cNvSpPr/>
            <p:nvPr/>
          </p:nvSpPr>
          <p:spPr>
            <a:xfrm>
              <a:off x="5112499" y="3937951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0"/>
                  </a:moveTo>
                  <a:cubicBezTo>
                    <a:pt x="100" y="0"/>
                    <a:pt x="69" y="13"/>
                    <a:pt x="46" y="38"/>
                  </a:cubicBezTo>
                  <a:cubicBezTo>
                    <a:pt x="1" y="87"/>
                    <a:pt x="1" y="165"/>
                    <a:pt x="46" y="214"/>
                  </a:cubicBezTo>
                  <a:lnTo>
                    <a:pt x="2466" y="2760"/>
                  </a:lnTo>
                  <a:cubicBezTo>
                    <a:pt x="2487" y="2785"/>
                    <a:pt x="2518" y="2795"/>
                    <a:pt x="2547" y="2795"/>
                  </a:cubicBezTo>
                  <a:cubicBezTo>
                    <a:pt x="2578" y="2795"/>
                    <a:pt x="2606" y="2785"/>
                    <a:pt x="2632" y="2760"/>
                  </a:cubicBezTo>
                  <a:cubicBezTo>
                    <a:pt x="2677" y="2711"/>
                    <a:pt x="2677" y="2633"/>
                    <a:pt x="2632" y="2584"/>
                  </a:cubicBezTo>
                  <a:lnTo>
                    <a:pt x="212" y="38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3"/>
            <p:cNvSpPr/>
            <p:nvPr/>
          </p:nvSpPr>
          <p:spPr>
            <a:xfrm>
              <a:off x="5112499" y="3746734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1"/>
                  </a:moveTo>
                  <a:cubicBezTo>
                    <a:pt x="2519" y="1"/>
                    <a:pt x="2489" y="13"/>
                    <a:pt x="2466" y="37"/>
                  </a:cubicBezTo>
                  <a:lnTo>
                    <a:pt x="46" y="2584"/>
                  </a:lnTo>
                  <a:cubicBezTo>
                    <a:pt x="1" y="2633"/>
                    <a:pt x="1" y="2711"/>
                    <a:pt x="46" y="2760"/>
                  </a:cubicBezTo>
                  <a:cubicBezTo>
                    <a:pt x="72" y="2785"/>
                    <a:pt x="100" y="2796"/>
                    <a:pt x="131" y="2796"/>
                  </a:cubicBezTo>
                  <a:cubicBezTo>
                    <a:pt x="160" y="2796"/>
                    <a:pt x="191" y="2785"/>
                    <a:pt x="212" y="2760"/>
                  </a:cubicBezTo>
                  <a:lnTo>
                    <a:pt x="2632" y="214"/>
                  </a:lnTo>
                  <a:cubicBezTo>
                    <a:pt x="2677" y="164"/>
                    <a:pt x="2677" y="87"/>
                    <a:pt x="2632" y="37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3"/>
            <p:cNvSpPr/>
            <p:nvPr/>
          </p:nvSpPr>
          <p:spPr>
            <a:xfrm>
              <a:off x="5112499" y="3746734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1"/>
                  </a:moveTo>
                  <a:cubicBezTo>
                    <a:pt x="100" y="1"/>
                    <a:pt x="69" y="13"/>
                    <a:pt x="46" y="37"/>
                  </a:cubicBezTo>
                  <a:cubicBezTo>
                    <a:pt x="1" y="87"/>
                    <a:pt x="1" y="164"/>
                    <a:pt x="46" y="214"/>
                  </a:cubicBezTo>
                  <a:lnTo>
                    <a:pt x="2466" y="2760"/>
                  </a:lnTo>
                  <a:cubicBezTo>
                    <a:pt x="2487" y="2785"/>
                    <a:pt x="2518" y="2796"/>
                    <a:pt x="2547" y="2796"/>
                  </a:cubicBezTo>
                  <a:cubicBezTo>
                    <a:pt x="2578" y="2796"/>
                    <a:pt x="2606" y="2785"/>
                    <a:pt x="2632" y="2760"/>
                  </a:cubicBezTo>
                  <a:cubicBezTo>
                    <a:pt x="2677" y="2711"/>
                    <a:pt x="2677" y="2633"/>
                    <a:pt x="2632" y="2584"/>
                  </a:cubicBezTo>
                  <a:lnTo>
                    <a:pt x="212" y="37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3"/>
            <p:cNvSpPr/>
            <p:nvPr/>
          </p:nvSpPr>
          <p:spPr>
            <a:xfrm>
              <a:off x="5112499" y="3555742"/>
              <a:ext cx="201131" cy="209693"/>
            </a:xfrm>
            <a:custGeom>
              <a:rect b="b" l="l" r="r" t="t"/>
              <a:pathLst>
                <a:path extrusionOk="0" h="2792" w="2678">
                  <a:moveTo>
                    <a:pt x="2548" y="0"/>
                  </a:moveTo>
                  <a:cubicBezTo>
                    <a:pt x="2519" y="0"/>
                    <a:pt x="2489" y="12"/>
                    <a:pt x="2466" y="35"/>
                  </a:cubicBezTo>
                  <a:lnTo>
                    <a:pt x="46" y="2580"/>
                  </a:lnTo>
                  <a:cubicBezTo>
                    <a:pt x="1" y="2630"/>
                    <a:pt x="1" y="2707"/>
                    <a:pt x="46" y="2757"/>
                  </a:cubicBezTo>
                  <a:cubicBezTo>
                    <a:pt x="72" y="2782"/>
                    <a:pt x="100" y="2792"/>
                    <a:pt x="131" y="2792"/>
                  </a:cubicBezTo>
                  <a:cubicBezTo>
                    <a:pt x="160" y="2792"/>
                    <a:pt x="191" y="2782"/>
                    <a:pt x="212" y="2757"/>
                  </a:cubicBezTo>
                  <a:lnTo>
                    <a:pt x="2632" y="211"/>
                  </a:lnTo>
                  <a:cubicBezTo>
                    <a:pt x="2677" y="162"/>
                    <a:pt x="2677" y="84"/>
                    <a:pt x="2632" y="35"/>
                  </a:cubicBezTo>
                  <a:cubicBezTo>
                    <a:pt x="2608" y="12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3"/>
            <p:cNvSpPr/>
            <p:nvPr/>
          </p:nvSpPr>
          <p:spPr>
            <a:xfrm>
              <a:off x="5112499" y="3555742"/>
              <a:ext cx="201131" cy="209693"/>
            </a:xfrm>
            <a:custGeom>
              <a:rect b="b" l="l" r="r" t="t"/>
              <a:pathLst>
                <a:path extrusionOk="0" h="2792" w="2678">
                  <a:moveTo>
                    <a:pt x="129" y="0"/>
                  </a:moveTo>
                  <a:cubicBezTo>
                    <a:pt x="100" y="0"/>
                    <a:pt x="69" y="12"/>
                    <a:pt x="46" y="35"/>
                  </a:cubicBezTo>
                  <a:cubicBezTo>
                    <a:pt x="1" y="84"/>
                    <a:pt x="1" y="162"/>
                    <a:pt x="46" y="211"/>
                  </a:cubicBezTo>
                  <a:lnTo>
                    <a:pt x="2466" y="2757"/>
                  </a:lnTo>
                  <a:cubicBezTo>
                    <a:pt x="2487" y="2782"/>
                    <a:pt x="2518" y="2792"/>
                    <a:pt x="2547" y="2792"/>
                  </a:cubicBezTo>
                  <a:cubicBezTo>
                    <a:pt x="2578" y="2792"/>
                    <a:pt x="2606" y="2782"/>
                    <a:pt x="2632" y="2757"/>
                  </a:cubicBezTo>
                  <a:cubicBezTo>
                    <a:pt x="2677" y="2707"/>
                    <a:pt x="2677" y="2630"/>
                    <a:pt x="2632" y="2580"/>
                  </a:cubicBezTo>
                  <a:lnTo>
                    <a:pt x="212" y="35"/>
                  </a:lnTo>
                  <a:cubicBezTo>
                    <a:pt x="189" y="12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3"/>
            <p:cNvSpPr/>
            <p:nvPr/>
          </p:nvSpPr>
          <p:spPr>
            <a:xfrm>
              <a:off x="5112499" y="3364525"/>
              <a:ext cx="201131" cy="209768"/>
            </a:xfrm>
            <a:custGeom>
              <a:rect b="b" l="l" r="r" t="t"/>
              <a:pathLst>
                <a:path extrusionOk="0" h="2793" w="2678">
                  <a:moveTo>
                    <a:pt x="2548" y="1"/>
                  </a:moveTo>
                  <a:cubicBezTo>
                    <a:pt x="2519" y="1"/>
                    <a:pt x="2489" y="12"/>
                    <a:pt x="2466" y="35"/>
                  </a:cubicBezTo>
                  <a:lnTo>
                    <a:pt x="46" y="2581"/>
                  </a:lnTo>
                  <a:cubicBezTo>
                    <a:pt x="1" y="2630"/>
                    <a:pt x="1" y="2708"/>
                    <a:pt x="46" y="2757"/>
                  </a:cubicBezTo>
                  <a:cubicBezTo>
                    <a:pt x="72" y="2782"/>
                    <a:pt x="100" y="2792"/>
                    <a:pt x="131" y="2792"/>
                  </a:cubicBezTo>
                  <a:cubicBezTo>
                    <a:pt x="160" y="2792"/>
                    <a:pt x="191" y="2782"/>
                    <a:pt x="212" y="2757"/>
                  </a:cubicBezTo>
                  <a:lnTo>
                    <a:pt x="2632" y="211"/>
                  </a:lnTo>
                  <a:cubicBezTo>
                    <a:pt x="2677" y="162"/>
                    <a:pt x="2677" y="84"/>
                    <a:pt x="2632" y="35"/>
                  </a:cubicBezTo>
                  <a:cubicBezTo>
                    <a:pt x="2608" y="12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3"/>
            <p:cNvSpPr/>
            <p:nvPr/>
          </p:nvSpPr>
          <p:spPr>
            <a:xfrm>
              <a:off x="5112499" y="3364525"/>
              <a:ext cx="201131" cy="209768"/>
            </a:xfrm>
            <a:custGeom>
              <a:rect b="b" l="l" r="r" t="t"/>
              <a:pathLst>
                <a:path extrusionOk="0" h="2793" w="2678">
                  <a:moveTo>
                    <a:pt x="129" y="1"/>
                  </a:moveTo>
                  <a:cubicBezTo>
                    <a:pt x="100" y="1"/>
                    <a:pt x="69" y="12"/>
                    <a:pt x="46" y="35"/>
                  </a:cubicBezTo>
                  <a:cubicBezTo>
                    <a:pt x="1" y="84"/>
                    <a:pt x="1" y="162"/>
                    <a:pt x="46" y="211"/>
                  </a:cubicBezTo>
                  <a:lnTo>
                    <a:pt x="2466" y="2757"/>
                  </a:lnTo>
                  <a:cubicBezTo>
                    <a:pt x="2487" y="2782"/>
                    <a:pt x="2518" y="2792"/>
                    <a:pt x="2547" y="2792"/>
                  </a:cubicBezTo>
                  <a:cubicBezTo>
                    <a:pt x="2578" y="2792"/>
                    <a:pt x="2606" y="2782"/>
                    <a:pt x="2632" y="2757"/>
                  </a:cubicBezTo>
                  <a:cubicBezTo>
                    <a:pt x="2677" y="2708"/>
                    <a:pt x="2677" y="2630"/>
                    <a:pt x="2632" y="2581"/>
                  </a:cubicBezTo>
                  <a:lnTo>
                    <a:pt x="212" y="35"/>
                  </a:lnTo>
                  <a:cubicBezTo>
                    <a:pt x="189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3"/>
            <p:cNvSpPr/>
            <p:nvPr/>
          </p:nvSpPr>
          <p:spPr>
            <a:xfrm>
              <a:off x="5112499" y="3173383"/>
              <a:ext cx="201131" cy="209693"/>
            </a:xfrm>
            <a:custGeom>
              <a:rect b="b" l="l" r="r" t="t"/>
              <a:pathLst>
                <a:path extrusionOk="0" h="2792" w="2678">
                  <a:moveTo>
                    <a:pt x="2548" y="0"/>
                  </a:moveTo>
                  <a:cubicBezTo>
                    <a:pt x="2519" y="0"/>
                    <a:pt x="2489" y="13"/>
                    <a:pt x="2466" y="38"/>
                  </a:cubicBezTo>
                  <a:lnTo>
                    <a:pt x="46" y="2580"/>
                  </a:lnTo>
                  <a:cubicBezTo>
                    <a:pt x="1" y="2629"/>
                    <a:pt x="1" y="2707"/>
                    <a:pt x="46" y="2756"/>
                  </a:cubicBezTo>
                  <a:cubicBezTo>
                    <a:pt x="72" y="2781"/>
                    <a:pt x="100" y="2792"/>
                    <a:pt x="131" y="2792"/>
                  </a:cubicBezTo>
                  <a:cubicBezTo>
                    <a:pt x="160" y="2792"/>
                    <a:pt x="191" y="2781"/>
                    <a:pt x="212" y="2756"/>
                  </a:cubicBezTo>
                  <a:lnTo>
                    <a:pt x="2632" y="210"/>
                  </a:lnTo>
                  <a:cubicBezTo>
                    <a:pt x="2677" y="160"/>
                    <a:pt x="2677" y="83"/>
                    <a:pt x="2632" y="38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3"/>
            <p:cNvSpPr/>
            <p:nvPr/>
          </p:nvSpPr>
          <p:spPr>
            <a:xfrm>
              <a:off x="5112499" y="3173383"/>
              <a:ext cx="201131" cy="209693"/>
            </a:xfrm>
            <a:custGeom>
              <a:rect b="b" l="l" r="r" t="t"/>
              <a:pathLst>
                <a:path extrusionOk="0" h="2792" w="2678">
                  <a:moveTo>
                    <a:pt x="129" y="0"/>
                  </a:moveTo>
                  <a:cubicBezTo>
                    <a:pt x="100" y="0"/>
                    <a:pt x="69" y="13"/>
                    <a:pt x="46" y="38"/>
                  </a:cubicBezTo>
                  <a:cubicBezTo>
                    <a:pt x="1" y="83"/>
                    <a:pt x="1" y="160"/>
                    <a:pt x="46" y="210"/>
                  </a:cubicBezTo>
                  <a:lnTo>
                    <a:pt x="2466" y="2756"/>
                  </a:lnTo>
                  <a:cubicBezTo>
                    <a:pt x="2487" y="2781"/>
                    <a:pt x="2518" y="2792"/>
                    <a:pt x="2547" y="2792"/>
                  </a:cubicBezTo>
                  <a:cubicBezTo>
                    <a:pt x="2578" y="2792"/>
                    <a:pt x="2606" y="2781"/>
                    <a:pt x="2632" y="2756"/>
                  </a:cubicBezTo>
                  <a:cubicBezTo>
                    <a:pt x="2677" y="2707"/>
                    <a:pt x="2677" y="2629"/>
                    <a:pt x="2632" y="2580"/>
                  </a:cubicBezTo>
                  <a:lnTo>
                    <a:pt x="212" y="38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3"/>
            <p:cNvSpPr/>
            <p:nvPr/>
          </p:nvSpPr>
          <p:spPr>
            <a:xfrm>
              <a:off x="5112499" y="2982166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0"/>
                  </a:moveTo>
                  <a:cubicBezTo>
                    <a:pt x="2519" y="0"/>
                    <a:pt x="2489" y="13"/>
                    <a:pt x="2466" y="37"/>
                  </a:cubicBezTo>
                  <a:lnTo>
                    <a:pt x="46" y="2584"/>
                  </a:lnTo>
                  <a:cubicBezTo>
                    <a:pt x="1" y="2629"/>
                    <a:pt x="1" y="2706"/>
                    <a:pt x="46" y="2756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56"/>
                  </a:cubicBezTo>
                  <a:lnTo>
                    <a:pt x="2632" y="210"/>
                  </a:lnTo>
                  <a:cubicBezTo>
                    <a:pt x="2677" y="164"/>
                    <a:pt x="2677" y="83"/>
                    <a:pt x="2632" y="37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3"/>
            <p:cNvSpPr/>
            <p:nvPr/>
          </p:nvSpPr>
          <p:spPr>
            <a:xfrm>
              <a:off x="5112499" y="2982166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0"/>
                  </a:moveTo>
                  <a:cubicBezTo>
                    <a:pt x="100" y="0"/>
                    <a:pt x="69" y="13"/>
                    <a:pt x="46" y="37"/>
                  </a:cubicBezTo>
                  <a:cubicBezTo>
                    <a:pt x="1" y="83"/>
                    <a:pt x="1" y="164"/>
                    <a:pt x="46" y="210"/>
                  </a:cubicBezTo>
                  <a:lnTo>
                    <a:pt x="2466" y="2756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56"/>
                  </a:cubicBezTo>
                  <a:cubicBezTo>
                    <a:pt x="2677" y="2706"/>
                    <a:pt x="2677" y="2629"/>
                    <a:pt x="2632" y="2584"/>
                  </a:cubicBezTo>
                  <a:lnTo>
                    <a:pt x="212" y="37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3"/>
            <p:cNvSpPr/>
            <p:nvPr/>
          </p:nvSpPr>
          <p:spPr>
            <a:xfrm>
              <a:off x="5112499" y="2790949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2548" y="1"/>
                  </a:moveTo>
                  <a:cubicBezTo>
                    <a:pt x="2519" y="1"/>
                    <a:pt x="2489" y="13"/>
                    <a:pt x="2466" y="37"/>
                  </a:cubicBezTo>
                  <a:lnTo>
                    <a:pt x="46" y="2583"/>
                  </a:lnTo>
                  <a:cubicBezTo>
                    <a:pt x="1" y="2629"/>
                    <a:pt x="1" y="2710"/>
                    <a:pt x="46" y="2756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56"/>
                  </a:cubicBezTo>
                  <a:lnTo>
                    <a:pt x="2632" y="210"/>
                  </a:lnTo>
                  <a:cubicBezTo>
                    <a:pt x="2677" y="164"/>
                    <a:pt x="2677" y="83"/>
                    <a:pt x="2632" y="37"/>
                  </a:cubicBezTo>
                  <a:cubicBezTo>
                    <a:pt x="2608" y="13"/>
                    <a:pt x="2578" y="1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3"/>
            <p:cNvSpPr/>
            <p:nvPr/>
          </p:nvSpPr>
          <p:spPr>
            <a:xfrm>
              <a:off x="5112499" y="2790949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129" y="1"/>
                  </a:moveTo>
                  <a:cubicBezTo>
                    <a:pt x="100" y="1"/>
                    <a:pt x="69" y="13"/>
                    <a:pt x="46" y="37"/>
                  </a:cubicBezTo>
                  <a:cubicBezTo>
                    <a:pt x="1" y="83"/>
                    <a:pt x="1" y="164"/>
                    <a:pt x="46" y="210"/>
                  </a:cubicBezTo>
                  <a:lnTo>
                    <a:pt x="2466" y="2756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56"/>
                  </a:cubicBezTo>
                  <a:cubicBezTo>
                    <a:pt x="2677" y="2710"/>
                    <a:pt x="2677" y="2629"/>
                    <a:pt x="2632" y="2583"/>
                  </a:cubicBezTo>
                  <a:lnTo>
                    <a:pt x="212" y="37"/>
                  </a:lnTo>
                  <a:cubicBezTo>
                    <a:pt x="189" y="13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3"/>
            <p:cNvSpPr/>
            <p:nvPr/>
          </p:nvSpPr>
          <p:spPr>
            <a:xfrm>
              <a:off x="5112499" y="2599731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2548" y="0"/>
                  </a:moveTo>
                  <a:cubicBezTo>
                    <a:pt x="2519" y="0"/>
                    <a:pt x="2489" y="13"/>
                    <a:pt x="2466" y="38"/>
                  </a:cubicBezTo>
                  <a:lnTo>
                    <a:pt x="46" y="2583"/>
                  </a:lnTo>
                  <a:cubicBezTo>
                    <a:pt x="1" y="2629"/>
                    <a:pt x="1" y="2710"/>
                    <a:pt x="46" y="2756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56"/>
                  </a:cubicBezTo>
                  <a:lnTo>
                    <a:pt x="2632" y="214"/>
                  </a:lnTo>
                  <a:cubicBezTo>
                    <a:pt x="2677" y="165"/>
                    <a:pt x="2677" y="87"/>
                    <a:pt x="2632" y="38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3"/>
            <p:cNvSpPr/>
            <p:nvPr/>
          </p:nvSpPr>
          <p:spPr>
            <a:xfrm>
              <a:off x="5112499" y="2599731"/>
              <a:ext cx="201131" cy="209918"/>
            </a:xfrm>
            <a:custGeom>
              <a:rect b="b" l="l" r="r" t="t"/>
              <a:pathLst>
                <a:path extrusionOk="0" h="2795" w="2678">
                  <a:moveTo>
                    <a:pt x="129" y="0"/>
                  </a:moveTo>
                  <a:cubicBezTo>
                    <a:pt x="100" y="0"/>
                    <a:pt x="69" y="13"/>
                    <a:pt x="46" y="38"/>
                  </a:cubicBezTo>
                  <a:cubicBezTo>
                    <a:pt x="1" y="87"/>
                    <a:pt x="1" y="165"/>
                    <a:pt x="46" y="214"/>
                  </a:cubicBezTo>
                  <a:lnTo>
                    <a:pt x="2466" y="2756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56"/>
                  </a:cubicBezTo>
                  <a:cubicBezTo>
                    <a:pt x="2677" y="2710"/>
                    <a:pt x="2677" y="2629"/>
                    <a:pt x="2632" y="2583"/>
                  </a:cubicBezTo>
                  <a:lnTo>
                    <a:pt x="212" y="38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3"/>
            <p:cNvSpPr/>
            <p:nvPr/>
          </p:nvSpPr>
          <p:spPr>
            <a:xfrm>
              <a:off x="5112499" y="2408514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2548" y="0"/>
                  </a:moveTo>
                  <a:cubicBezTo>
                    <a:pt x="2519" y="0"/>
                    <a:pt x="2489" y="13"/>
                    <a:pt x="2466" y="37"/>
                  </a:cubicBezTo>
                  <a:lnTo>
                    <a:pt x="46" y="2584"/>
                  </a:lnTo>
                  <a:cubicBezTo>
                    <a:pt x="1" y="2633"/>
                    <a:pt x="1" y="2711"/>
                    <a:pt x="46" y="2760"/>
                  </a:cubicBezTo>
                  <a:cubicBezTo>
                    <a:pt x="72" y="2781"/>
                    <a:pt x="100" y="2795"/>
                    <a:pt x="131" y="2795"/>
                  </a:cubicBezTo>
                  <a:cubicBezTo>
                    <a:pt x="160" y="2795"/>
                    <a:pt x="191" y="2781"/>
                    <a:pt x="212" y="2760"/>
                  </a:cubicBezTo>
                  <a:lnTo>
                    <a:pt x="2632" y="214"/>
                  </a:lnTo>
                  <a:cubicBezTo>
                    <a:pt x="2677" y="164"/>
                    <a:pt x="2677" y="87"/>
                    <a:pt x="2632" y="37"/>
                  </a:cubicBezTo>
                  <a:cubicBezTo>
                    <a:pt x="2608" y="13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3"/>
            <p:cNvSpPr/>
            <p:nvPr/>
          </p:nvSpPr>
          <p:spPr>
            <a:xfrm>
              <a:off x="5112499" y="2408514"/>
              <a:ext cx="201131" cy="209994"/>
            </a:xfrm>
            <a:custGeom>
              <a:rect b="b" l="l" r="r" t="t"/>
              <a:pathLst>
                <a:path extrusionOk="0" h="2796" w="2678">
                  <a:moveTo>
                    <a:pt x="129" y="0"/>
                  </a:moveTo>
                  <a:cubicBezTo>
                    <a:pt x="100" y="0"/>
                    <a:pt x="69" y="13"/>
                    <a:pt x="46" y="37"/>
                  </a:cubicBezTo>
                  <a:cubicBezTo>
                    <a:pt x="1" y="87"/>
                    <a:pt x="1" y="164"/>
                    <a:pt x="46" y="214"/>
                  </a:cubicBezTo>
                  <a:lnTo>
                    <a:pt x="2466" y="2760"/>
                  </a:lnTo>
                  <a:cubicBezTo>
                    <a:pt x="2487" y="2781"/>
                    <a:pt x="2518" y="2795"/>
                    <a:pt x="2547" y="2795"/>
                  </a:cubicBezTo>
                  <a:cubicBezTo>
                    <a:pt x="2578" y="2795"/>
                    <a:pt x="2606" y="2781"/>
                    <a:pt x="2632" y="2760"/>
                  </a:cubicBezTo>
                  <a:cubicBezTo>
                    <a:pt x="2677" y="2711"/>
                    <a:pt x="2677" y="2633"/>
                    <a:pt x="2632" y="2584"/>
                  </a:cubicBezTo>
                  <a:lnTo>
                    <a:pt x="212" y="37"/>
                  </a:lnTo>
                  <a:cubicBezTo>
                    <a:pt x="189" y="13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3"/>
            <p:cNvSpPr/>
            <p:nvPr/>
          </p:nvSpPr>
          <p:spPr>
            <a:xfrm>
              <a:off x="4157761" y="2226910"/>
              <a:ext cx="3460538" cy="198503"/>
            </a:xfrm>
            <a:custGeom>
              <a:rect b="b" l="l" r="r" t="t"/>
              <a:pathLst>
                <a:path extrusionOk="0" h="2643" w="46076">
                  <a:moveTo>
                    <a:pt x="43251" y="237"/>
                  </a:moveTo>
                  <a:lnTo>
                    <a:pt x="45642" y="2406"/>
                  </a:lnTo>
                  <a:lnTo>
                    <a:pt x="237" y="2406"/>
                  </a:lnTo>
                  <a:lnTo>
                    <a:pt x="237" y="237"/>
                  </a:lnTo>
                  <a:close/>
                  <a:moveTo>
                    <a:pt x="120" y="1"/>
                  </a:moveTo>
                  <a:cubicBezTo>
                    <a:pt x="53" y="1"/>
                    <a:pt x="0" y="54"/>
                    <a:pt x="0" y="121"/>
                  </a:cubicBezTo>
                  <a:lnTo>
                    <a:pt x="0" y="2522"/>
                  </a:lnTo>
                  <a:cubicBezTo>
                    <a:pt x="0" y="2590"/>
                    <a:pt x="53" y="2642"/>
                    <a:pt x="120" y="2642"/>
                  </a:cubicBezTo>
                  <a:lnTo>
                    <a:pt x="45948" y="2642"/>
                  </a:lnTo>
                  <a:cubicBezTo>
                    <a:pt x="45997" y="2642"/>
                    <a:pt x="46040" y="2611"/>
                    <a:pt x="46057" y="2564"/>
                  </a:cubicBezTo>
                  <a:cubicBezTo>
                    <a:pt x="46075" y="2519"/>
                    <a:pt x="46065" y="2469"/>
                    <a:pt x="46026" y="2437"/>
                  </a:cubicBezTo>
                  <a:lnTo>
                    <a:pt x="43374" y="33"/>
                  </a:lnTo>
                  <a:cubicBezTo>
                    <a:pt x="43352" y="12"/>
                    <a:pt x="43325" y="1"/>
                    <a:pt x="43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3"/>
            <p:cNvSpPr/>
            <p:nvPr/>
          </p:nvSpPr>
          <p:spPr>
            <a:xfrm>
              <a:off x="4157461" y="1537522"/>
              <a:ext cx="2525706" cy="888717"/>
            </a:xfrm>
            <a:custGeom>
              <a:rect b="b" l="l" r="r" t="t"/>
              <a:pathLst>
                <a:path extrusionOk="0" h="11833" w="33629">
                  <a:moveTo>
                    <a:pt x="14150" y="0"/>
                  </a:moveTo>
                  <a:cubicBezTo>
                    <a:pt x="14127" y="0"/>
                    <a:pt x="14105" y="6"/>
                    <a:pt x="14085" y="18"/>
                  </a:cubicBezTo>
                  <a:lnTo>
                    <a:pt x="57" y="9201"/>
                  </a:lnTo>
                  <a:cubicBezTo>
                    <a:pt x="29" y="9219"/>
                    <a:pt x="8" y="9251"/>
                    <a:pt x="4" y="9286"/>
                  </a:cubicBezTo>
                  <a:cubicBezTo>
                    <a:pt x="1" y="9321"/>
                    <a:pt x="15" y="9357"/>
                    <a:pt x="40" y="9381"/>
                  </a:cubicBezTo>
                  <a:lnTo>
                    <a:pt x="2455" y="11800"/>
                  </a:lnTo>
                  <a:cubicBezTo>
                    <a:pt x="2480" y="11821"/>
                    <a:pt x="2512" y="11832"/>
                    <a:pt x="2540" y="11832"/>
                  </a:cubicBezTo>
                  <a:cubicBezTo>
                    <a:pt x="2572" y="11832"/>
                    <a:pt x="2600" y="11821"/>
                    <a:pt x="2624" y="11800"/>
                  </a:cubicBezTo>
                  <a:cubicBezTo>
                    <a:pt x="2670" y="11754"/>
                    <a:pt x="2670" y="11676"/>
                    <a:pt x="2624" y="11631"/>
                  </a:cubicBezTo>
                  <a:lnTo>
                    <a:pt x="308" y="9318"/>
                  </a:lnTo>
                  <a:lnTo>
                    <a:pt x="14159" y="251"/>
                  </a:lnTo>
                  <a:lnTo>
                    <a:pt x="33441" y="9406"/>
                  </a:lnTo>
                  <a:cubicBezTo>
                    <a:pt x="33458" y="9414"/>
                    <a:pt x="33475" y="9417"/>
                    <a:pt x="33493" y="9417"/>
                  </a:cubicBezTo>
                  <a:cubicBezTo>
                    <a:pt x="33537" y="9417"/>
                    <a:pt x="33579" y="9392"/>
                    <a:pt x="33599" y="9349"/>
                  </a:cubicBezTo>
                  <a:cubicBezTo>
                    <a:pt x="33628" y="9289"/>
                    <a:pt x="33599" y="9219"/>
                    <a:pt x="33543" y="9191"/>
                  </a:cubicBezTo>
                  <a:lnTo>
                    <a:pt x="14201" y="12"/>
                  </a:lnTo>
                  <a:cubicBezTo>
                    <a:pt x="14184" y="4"/>
                    <a:pt x="14167" y="0"/>
                    <a:pt x="14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3"/>
            <p:cNvSpPr/>
            <p:nvPr/>
          </p:nvSpPr>
          <p:spPr>
            <a:xfrm>
              <a:off x="4156935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7" y="0"/>
                  </a:moveTo>
                  <a:cubicBezTo>
                    <a:pt x="2516" y="0"/>
                    <a:pt x="2485" y="11"/>
                    <a:pt x="2462" y="34"/>
                  </a:cubicBezTo>
                  <a:lnTo>
                    <a:pt x="47" y="2450"/>
                  </a:lnTo>
                  <a:cubicBezTo>
                    <a:pt x="1" y="2495"/>
                    <a:pt x="1" y="2573"/>
                    <a:pt x="47" y="2619"/>
                  </a:cubicBezTo>
                  <a:cubicBezTo>
                    <a:pt x="71" y="2640"/>
                    <a:pt x="100" y="2651"/>
                    <a:pt x="131" y="2651"/>
                  </a:cubicBezTo>
                  <a:cubicBezTo>
                    <a:pt x="159" y="2651"/>
                    <a:pt x="191" y="2640"/>
                    <a:pt x="212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7" y="0"/>
                    <a:pt x="2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3"/>
            <p:cNvSpPr/>
            <p:nvPr/>
          </p:nvSpPr>
          <p:spPr>
            <a:xfrm>
              <a:off x="4338389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131" y="0"/>
                  </a:moveTo>
                  <a:cubicBezTo>
                    <a:pt x="100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6" y="2619"/>
                  </a:lnTo>
                  <a:cubicBezTo>
                    <a:pt x="2487" y="2640"/>
                    <a:pt x="2518" y="2651"/>
                    <a:pt x="2550" y="2651"/>
                  </a:cubicBezTo>
                  <a:cubicBezTo>
                    <a:pt x="2578" y="2651"/>
                    <a:pt x="2609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5" y="34"/>
                  </a:lnTo>
                  <a:cubicBezTo>
                    <a:pt x="192" y="11"/>
                    <a:pt x="161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3"/>
            <p:cNvSpPr/>
            <p:nvPr/>
          </p:nvSpPr>
          <p:spPr>
            <a:xfrm>
              <a:off x="4338389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2548" y="0"/>
                  </a:moveTo>
                  <a:cubicBezTo>
                    <a:pt x="2518" y="0"/>
                    <a:pt x="2488" y="11"/>
                    <a:pt x="2466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71" y="2640"/>
                    <a:pt x="103" y="2651"/>
                    <a:pt x="131" y="2651"/>
                  </a:cubicBezTo>
                  <a:cubicBezTo>
                    <a:pt x="163" y="2651"/>
                    <a:pt x="191" y="2640"/>
                    <a:pt x="215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3"/>
            <p:cNvSpPr/>
            <p:nvPr/>
          </p:nvSpPr>
          <p:spPr>
            <a:xfrm>
              <a:off x="4520069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29" y="0"/>
                  </a:moveTo>
                  <a:cubicBezTo>
                    <a:pt x="99" y="0"/>
                    <a:pt x="69" y="11"/>
                    <a:pt x="47" y="34"/>
                  </a:cubicBezTo>
                  <a:cubicBezTo>
                    <a:pt x="0" y="80"/>
                    <a:pt x="0" y="154"/>
                    <a:pt x="47" y="200"/>
                  </a:cubicBezTo>
                  <a:lnTo>
                    <a:pt x="2462" y="2619"/>
                  </a:lnTo>
                  <a:cubicBezTo>
                    <a:pt x="2487" y="2640"/>
                    <a:pt x="2514" y="2651"/>
                    <a:pt x="2547" y="2651"/>
                  </a:cubicBezTo>
                  <a:cubicBezTo>
                    <a:pt x="2575" y="2651"/>
                    <a:pt x="2607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3"/>
            <p:cNvSpPr/>
            <p:nvPr/>
          </p:nvSpPr>
          <p:spPr>
            <a:xfrm>
              <a:off x="4520069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7" y="0"/>
                  </a:moveTo>
                  <a:cubicBezTo>
                    <a:pt x="2516" y="0"/>
                    <a:pt x="2485" y="11"/>
                    <a:pt x="2462" y="34"/>
                  </a:cubicBezTo>
                  <a:lnTo>
                    <a:pt x="47" y="2450"/>
                  </a:lnTo>
                  <a:cubicBezTo>
                    <a:pt x="0" y="2495"/>
                    <a:pt x="0" y="2573"/>
                    <a:pt x="47" y="2619"/>
                  </a:cubicBezTo>
                  <a:cubicBezTo>
                    <a:pt x="68" y="2640"/>
                    <a:pt x="99" y="2651"/>
                    <a:pt x="131" y="2651"/>
                  </a:cubicBezTo>
                  <a:cubicBezTo>
                    <a:pt x="159" y="2651"/>
                    <a:pt x="190" y="2640"/>
                    <a:pt x="212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7" y="0"/>
                    <a:pt x="2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73"/>
            <p:cNvSpPr/>
            <p:nvPr/>
          </p:nvSpPr>
          <p:spPr>
            <a:xfrm>
              <a:off x="4701523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31" y="0"/>
                  </a:moveTo>
                  <a:cubicBezTo>
                    <a:pt x="100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5" y="2619"/>
                  </a:lnTo>
                  <a:cubicBezTo>
                    <a:pt x="2486" y="2640"/>
                    <a:pt x="2518" y="2651"/>
                    <a:pt x="2546" y="2651"/>
                  </a:cubicBezTo>
                  <a:cubicBezTo>
                    <a:pt x="2577" y="2651"/>
                    <a:pt x="2606" y="2640"/>
                    <a:pt x="2631" y="2619"/>
                  </a:cubicBezTo>
                  <a:cubicBezTo>
                    <a:pt x="2676" y="2573"/>
                    <a:pt x="2676" y="2495"/>
                    <a:pt x="2631" y="2450"/>
                  </a:cubicBezTo>
                  <a:lnTo>
                    <a:pt x="215" y="34"/>
                  </a:lnTo>
                  <a:cubicBezTo>
                    <a:pt x="192" y="11"/>
                    <a:pt x="161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3"/>
            <p:cNvSpPr/>
            <p:nvPr/>
          </p:nvSpPr>
          <p:spPr>
            <a:xfrm>
              <a:off x="4701523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8" y="0"/>
                  </a:moveTo>
                  <a:cubicBezTo>
                    <a:pt x="2518" y="0"/>
                    <a:pt x="2488" y="11"/>
                    <a:pt x="2465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71" y="2640"/>
                    <a:pt x="98" y="2651"/>
                    <a:pt x="131" y="2651"/>
                  </a:cubicBezTo>
                  <a:cubicBezTo>
                    <a:pt x="159" y="2651"/>
                    <a:pt x="191" y="2640"/>
                    <a:pt x="215" y="2619"/>
                  </a:cubicBezTo>
                  <a:lnTo>
                    <a:pt x="2631" y="200"/>
                  </a:lnTo>
                  <a:cubicBezTo>
                    <a:pt x="2676" y="154"/>
                    <a:pt x="2676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3"/>
            <p:cNvSpPr/>
            <p:nvPr/>
          </p:nvSpPr>
          <p:spPr>
            <a:xfrm>
              <a:off x="4883203" y="2227061"/>
              <a:ext cx="200756" cy="199178"/>
            </a:xfrm>
            <a:custGeom>
              <a:rect b="b" l="l" r="r" t="t"/>
              <a:pathLst>
                <a:path extrusionOk="0" h="2652" w="2673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1" y="2619"/>
                  </a:lnTo>
                  <a:cubicBezTo>
                    <a:pt x="2486" y="2640"/>
                    <a:pt x="2514" y="2651"/>
                    <a:pt x="2546" y="2651"/>
                  </a:cubicBezTo>
                  <a:cubicBezTo>
                    <a:pt x="2575" y="2651"/>
                    <a:pt x="2606" y="2640"/>
                    <a:pt x="2627" y="2619"/>
                  </a:cubicBezTo>
                  <a:cubicBezTo>
                    <a:pt x="2673" y="2573"/>
                    <a:pt x="2673" y="2495"/>
                    <a:pt x="2627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3"/>
            <p:cNvSpPr/>
            <p:nvPr/>
          </p:nvSpPr>
          <p:spPr>
            <a:xfrm>
              <a:off x="4883203" y="2227061"/>
              <a:ext cx="200756" cy="199178"/>
            </a:xfrm>
            <a:custGeom>
              <a:rect b="b" l="l" r="r" t="t"/>
              <a:pathLst>
                <a:path extrusionOk="0" h="2652" w="2673">
                  <a:moveTo>
                    <a:pt x="2544" y="0"/>
                  </a:moveTo>
                  <a:cubicBezTo>
                    <a:pt x="2514" y="0"/>
                    <a:pt x="2484" y="11"/>
                    <a:pt x="2461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67" y="2640"/>
                    <a:pt x="99" y="2651"/>
                    <a:pt x="127" y="2651"/>
                  </a:cubicBezTo>
                  <a:cubicBezTo>
                    <a:pt x="158" y="2651"/>
                    <a:pt x="187" y="2640"/>
                    <a:pt x="212" y="2619"/>
                  </a:cubicBezTo>
                  <a:lnTo>
                    <a:pt x="2627" y="200"/>
                  </a:lnTo>
                  <a:cubicBezTo>
                    <a:pt x="2673" y="154"/>
                    <a:pt x="2673" y="80"/>
                    <a:pt x="2627" y="34"/>
                  </a:cubicBezTo>
                  <a:cubicBezTo>
                    <a:pt x="2604" y="11"/>
                    <a:pt x="2574" y="0"/>
                    <a:pt x="2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3"/>
            <p:cNvSpPr/>
            <p:nvPr/>
          </p:nvSpPr>
          <p:spPr>
            <a:xfrm>
              <a:off x="5064582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6" y="2619"/>
                  </a:lnTo>
                  <a:cubicBezTo>
                    <a:pt x="2487" y="2640"/>
                    <a:pt x="2518" y="2651"/>
                    <a:pt x="2546" y="2651"/>
                  </a:cubicBezTo>
                  <a:cubicBezTo>
                    <a:pt x="2578" y="2651"/>
                    <a:pt x="2606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3"/>
            <p:cNvSpPr/>
            <p:nvPr/>
          </p:nvSpPr>
          <p:spPr>
            <a:xfrm>
              <a:off x="5064582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2548" y="0"/>
                  </a:moveTo>
                  <a:cubicBezTo>
                    <a:pt x="2518" y="0"/>
                    <a:pt x="2489" y="11"/>
                    <a:pt x="2466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71" y="2640"/>
                    <a:pt x="99" y="2651"/>
                    <a:pt x="131" y="2651"/>
                  </a:cubicBezTo>
                  <a:cubicBezTo>
                    <a:pt x="160" y="2651"/>
                    <a:pt x="191" y="2640"/>
                    <a:pt x="212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3"/>
            <p:cNvSpPr/>
            <p:nvPr/>
          </p:nvSpPr>
          <p:spPr>
            <a:xfrm>
              <a:off x="5246262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129" y="0"/>
                  </a:moveTo>
                  <a:cubicBezTo>
                    <a:pt x="99" y="0"/>
                    <a:pt x="70" y="11"/>
                    <a:pt x="47" y="34"/>
                  </a:cubicBezTo>
                  <a:cubicBezTo>
                    <a:pt x="0" y="80"/>
                    <a:pt x="0" y="154"/>
                    <a:pt x="47" y="200"/>
                  </a:cubicBezTo>
                  <a:lnTo>
                    <a:pt x="2462" y="2619"/>
                  </a:lnTo>
                  <a:cubicBezTo>
                    <a:pt x="2487" y="2640"/>
                    <a:pt x="2515" y="2651"/>
                    <a:pt x="2547" y="2651"/>
                  </a:cubicBezTo>
                  <a:cubicBezTo>
                    <a:pt x="2575" y="2651"/>
                    <a:pt x="2607" y="2640"/>
                    <a:pt x="2628" y="2619"/>
                  </a:cubicBezTo>
                  <a:cubicBezTo>
                    <a:pt x="2674" y="2573"/>
                    <a:pt x="2674" y="2495"/>
                    <a:pt x="2628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3"/>
            <p:cNvSpPr/>
            <p:nvPr/>
          </p:nvSpPr>
          <p:spPr>
            <a:xfrm>
              <a:off x="5246262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2545" y="0"/>
                  </a:moveTo>
                  <a:cubicBezTo>
                    <a:pt x="2515" y="0"/>
                    <a:pt x="2485" y="11"/>
                    <a:pt x="2462" y="34"/>
                  </a:cubicBezTo>
                  <a:lnTo>
                    <a:pt x="47" y="2450"/>
                  </a:lnTo>
                  <a:cubicBezTo>
                    <a:pt x="0" y="2495"/>
                    <a:pt x="0" y="2573"/>
                    <a:pt x="47" y="2619"/>
                  </a:cubicBezTo>
                  <a:cubicBezTo>
                    <a:pt x="68" y="2640"/>
                    <a:pt x="99" y="2651"/>
                    <a:pt x="127" y="2651"/>
                  </a:cubicBezTo>
                  <a:cubicBezTo>
                    <a:pt x="159" y="2651"/>
                    <a:pt x="187" y="2640"/>
                    <a:pt x="212" y="2619"/>
                  </a:cubicBezTo>
                  <a:lnTo>
                    <a:pt x="2628" y="200"/>
                  </a:lnTo>
                  <a:cubicBezTo>
                    <a:pt x="2674" y="154"/>
                    <a:pt x="2674" y="80"/>
                    <a:pt x="2628" y="34"/>
                  </a:cubicBezTo>
                  <a:cubicBezTo>
                    <a:pt x="2605" y="11"/>
                    <a:pt x="2575" y="0"/>
                    <a:pt x="2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3"/>
            <p:cNvSpPr/>
            <p:nvPr/>
          </p:nvSpPr>
          <p:spPr>
            <a:xfrm>
              <a:off x="5427716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5" y="2619"/>
                  </a:lnTo>
                  <a:cubicBezTo>
                    <a:pt x="2486" y="2640"/>
                    <a:pt x="2518" y="2651"/>
                    <a:pt x="2546" y="2651"/>
                  </a:cubicBezTo>
                  <a:cubicBezTo>
                    <a:pt x="2577" y="2651"/>
                    <a:pt x="2606" y="2640"/>
                    <a:pt x="2631" y="2619"/>
                  </a:cubicBezTo>
                  <a:cubicBezTo>
                    <a:pt x="2676" y="2573"/>
                    <a:pt x="2676" y="2495"/>
                    <a:pt x="2631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3"/>
            <p:cNvSpPr/>
            <p:nvPr/>
          </p:nvSpPr>
          <p:spPr>
            <a:xfrm>
              <a:off x="5427716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8" y="0"/>
                  </a:moveTo>
                  <a:cubicBezTo>
                    <a:pt x="2518" y="0"/>
                    <a:pt x="2488" y="11"/>
                    <a:pt x="2465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71" y="2640"/>
                    <a:pt x="99" y="2651"/>
                    <a:pt x="131" y="2651"/>
                  </a:cubicBezTo>
                  <a:cubicBezTo>
                    <a:pt x="159" y="2651"/>
                    <a:pt x="191" y="2640"/>
                    <a:pt x="212" y="2619"/>
                  </a:cubicBezTo>
                  <a:lnTo>
                    <a:pt x="2631" y="200"/>
                  </a:lnTo>
                  <a:cubicBezTo>
                    <a:pt x="2676" y="154"/>
                    <a:pt x="2676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3"/>
            <p:cNvSpPr/>
            <p:nvPr/>
          </p:nvSpPr>
          <p:spPr>
            <a:xfrm>
              <a:off x="5609095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33" y="0"/>
                  </a:moveTo>
                  <a:cubicBezTo>
                    <a:pt x="103" y="0"/>
                    <a:pt x="73" y="11"/>
                    <a:pt x="50" y="34"/>
                  </a:cubicBezTo>
                  <a:cubicBezTo>
                    <a:pt x="1" y="80"/>
                    <a:pt x="1" y="154"/>
                    <a:pt x="50" y="200"/>
                  </a:cubicBezTo>
                  <a:lnTo>
                    <a:pt x="2465" y="2619"/>
                  </a:lnTo>
                  <a:cubicBezTo>
                    <a:pt x="2486" y="2640"/>
                    <a:pt x="2519" y="2651"/>
                    <a:pt x="2550" y="2651"/>
                  </a:cubicBezTo>
                  <a:cubicBezTo>
                    <a:pt x="2579" y="2651"/>
                    <a:pt x="2610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6" y="34"/>
                  </a:lnTo>
                  <a:cubicBezTo>
                    <a:pt x="193" y="11"/>
                    <a:pt x="163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3"/>
            <p:cNvSpPr/>
            <p:nvPr/>
          </p:nvSpPr>
          <p:spPr>
            <a:xfrm>
              <a:off x="5609095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8" y="0"/>
                  </a:moveTo>
                  <a:cubicBezTo>
                    <a:pt x="2518" y="0"/>
                    <a:pt x="2488" y="11"/>
                    <a:pt x="2465" y="34"/>
                  </a:cubicBezTo>
                  <a:lnTo>
                    <a:pt x="50" y="2450"/>
                  </a:lnTo>
                  <a:cubicBezTo>
                    <a:pt x="1" y="2495"/>
                    <a:pt x="1" y="2573"/>
                    <a:pt x="50" y="2619"/>
                  </a:cubicBezTo>
                  <a:cubicBezTo>
                    <a:pt x="71" y="2640"/>
                    <a:pt x="103" y="2651"/>
                    <a:pt x="131" y="2651"/>
                  </a:cubicBezTo>
                  <a:cubicBezTo>
                    <a:pt x="162" y="2651"/>
                    <a:pt x="191" y="2640"/>
                    <a:pt x="216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3"/>
            <p:cNvSpPr/>
            <p:nvPr/>
          </p:nvSpPr>
          <p:spPr>
            <a:xfrm>
              <a:off x="5790775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1" y="80"/>
                    <a:pt x="1" y="154"/>
                    <a:pt x="46" y="200"/>
                  </a:cubicBezTo>
                  <a:lnTo>
                    <a:pt x="2462" y="2619"/>
                  </a:lnTo>
                  <a:cubicBezTo>
                    <a:pt x="2487" y="2640"/>
                    <a:pt x="2515" y="2651"/>
                    <a:pt x="2546" y="2651"/>
                  </a:cubicBezTo>
                  <a:cubicBezTo>
                    <a:pt x="2575" y="2651"/>
                    <a:pt x="2606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3"/>
            <p:cNvSpPr/>
            <p:nvPr/>
          </p:nvSpPr>
          <p:spPr>
            <a:xfrm>
              <a:off x="5790775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2547" y="0"/>
                  </a:moveTo>
                  <a:cubicBezTo>
                    <a:pt x="2516" y="0"/>
                    <a:pt x="2485" y="11"/>
                    <a:pt x="2462" y="34"/>
                  </a:cubicBezTo>
                  <a:lnTo>
                    <a:pt x="46" y="2450"/>
                  </a:lnTo>
                  <a:cubicBezTo>
                    <a:pt x="1" y="2495"/>
                    <a:pt x="1" y="2573"/>
                    <a:pt x="46" y="2619"/>
                  </a:cubicBezTo>
                  <a:cubicBezTo>
                    <a:pt x="67" y="2640"/>
                    <a:pt x="100" y="2651"/>
                    <a:pt x="131" y="2651"/>
                  </a:cubicBezTo>
                  <a:cubicBezTo>
                    <a:pt x="160" y="2651"/>
                    <a:pt x="191" y="2640"/>
                    <a:pt x="212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7" y="0"/>
                    <a:pt x="2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3"/>
            <p:cNvSpPr/>
            <p:nvPr/>
          </p:nvSpPr>
          <p:spPr>
            <a:xfrm>
              <a:off x="5972154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132" y="0"/>
                  </a:moveTo>
                  <a:cubicBezTo>
                    <a:pt x="101" y="0"/>
                    <a:pt x="70" y="11"/>
                    <a:pt x="47" y="34"/>
                  </a:cubicBezTo>
                  <a:cubicBezTo>
                    <a:pt x="1" y="80"/>
                    <a:pt x="1" y="154"/>
                    <a:pt x="47" y="200"/>
                  </a:cubicBezTo>
                  <a:lnTo>
                    <a:pt x="2466" y="2619"/>
                  </a:lnTo>
                  <a:cubicBezTo>
                    <a:pt x="2487" y="2640"/>
                    <a:pt x="2519" y="2651"/>
                    <a:pt x="2547" y="2651"/>
                  </a:cubicBezTo>
                  <a:cubicBezTo>
                    <a:pt x="2579" y="2651"/>
                    <a:pt x="2607" y="2640"/>
                    <a:pt x="2632" y="2619"/>
                  </a:cubicBezTo>
                  <a:cubicBezTo>
                    <a:pt x="2678" y="2573"/>
                    <a:pt x="2678" y="2495"/>
                    <a:pt x="2632" y="2450"/>
                  </a:cubicBezTo>
                  <a:lnTo>
                    <a:pt x="216" y="34"/>
                  </a:lnTo>
                  <a:cubicBezTo>
                    <a:pt x="193" y="11"/>
                    <a:pt x="162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3"/>
            <p:cNvSpPr/>
            <p:nvPr/>
          </p:nvSpPr>
          <p:spPr>
            <a:xfrm>
              <a:off x="5972154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2549" y="0"/>
                  </a:moveTo>
                  <a:cubicBezTo>
                    <a:pt x="2519" y="0"/>
                    <a:pt x="2489" y="11"/>
                    <a:pt x="2466" y="34"/>
                  </a:cubicBezTo>
                  <a:lnTo>
                    <a:pt x="47" y="2450"/>
                  </a:lnTo>
                  <a:cubicBezTo>
                    <a:pt x="1" y="2495"/>
                    <a:pt x="1" y="2573"/>
                    <a:pt x="47" y="2619"/>
                  </a:cubicBezTo>
                  <a:cubicBezTo>
                    <a:pt x="72" y="2640"/>
                    <a:pt x="100" y="2651"/>
                    <a:pt x="131" y="2651"/>
                  </a:cubicBezTo>
                  <a:cubicBezTo>
                    <a:pt x="160" y="2651"/>
                    <a:pt x="191" y="2640"/>
                    <a:pt x="216" y="2619"/>
                  </a:cubicBezTo>
                  <a:lnTo>
                    <a:pt x="2632" y="200"/>
                  </a:lnTo>
                  <a:cubicBezTo>
                    <a:pt x="2678" y="154"/>
                    <a:pt x="2678" y="80"/>
                    <a:pt x="2632" y="34"/>
                  </a:cubicBezTo>
                  <a:cubicBezTo>
                    <a:pt x="2609" y="11"/>
                    <a:pt x="2579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3"/>
            <p:cNvSpPr/>
            <p:nvPr/>
          </p:nvSpPr>
          <p:spPr>
            <a:xfrm>
              <a:off x="6153909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1" y="80"/>
                    <a:pt x="1" y="154"/>
                    <a:pt x="46" y="200"/>
                  </a:cubicBezTo>
                  <a:lnTo>
                    <a:pt x="2462" y="2619"/>
                  </a:lnTo>
                  <a:cubicBezTo>
                    <a:pt x="2486" y="2640"/>
                    <a:pt x="2514" y="2651"/>
                    <a:pt x="2546" y="2651"/>
                  </a:cubicBezTo>
                  <a:cubicBezTo>
                    <a:pt x="2574" y="2651"/>
                    <a:pt x="2606" y="2640"/>
                    <a:pt x="2627" y="2619"/>
                  </a:cubicBezTo>
                  <a:cubicBezTo>
                    <a:pt x="2673" y="2573"/>
                    <a:pt x="2673" y="2495"/>
                    <a:pt x="2627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3"/>
            <p:cNvSpPr/>
            <p:nvPr/>
          </p:nvSpPr>
          <p:spPr>
            <a:xfrm>
              <a:off x="6153909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2545" y="0"/>
                  </a:moveTo>
                  <a:cubicBezTo>
                    <a:pt x="2515" y="0"/>
                    <a:pt x="2484" y="11"/>
                    <a:pt x="2462" y="34"/>
                  </a:cubicBezTo>
                  <a:lnTo>
                    <a:pt x="46" y="2450"/>
                  </a:lnTo>
                  <a:cubicBezTo>
                    <a:pt x="1" y="2495"/>
                    <a:pt x="1" y="2573"/>
                    <a:pt x="46" y="2619"/>
                  </a:cubicBezTo>
                  <a:cubicBezTo>
                    <a:pt x="67" y="2640"/>
                    <a:pt x="99" y="2651"/>
                    <a:pt x="127" y="2651"/>
                  </a:cubicBezTo>
                  <a:cubicBezTo>
                    <a:pt x="159" y="2651"/>
                    <a:pt x="187" y="2640"/>
                    <a:pt x="212" y="2619"/>
                  </a:cubicBezTo>
                  <a:lnTo>
                    <a:pt x="2627" y="200"/>
                  </a:lnTo>
                  <a:cubicBezTo>
                    <a:pt x="2673" y="154"/>
                    <a:pt x="2673" y="80"/>
                    <a:pt x="2627" y="34"/>
                  </a:cubicBezTo>
                  <a:cubicBezTo>
                    <a:pt x="2605" y="11"/>
                    <a:pt x="2575" y="0"/>
                    <a:pt x="2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3"/>
            <p:cNvSpPr/>
            <p:nvPr/>
          </p:nvSpPr>
          <p:spPr>
            <a:xfrm>
              <a:off x="6335288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30" y="0"/>
                  </a:moveTo>
                  <a:cubicBezTo>
                    <a:pt x="100" y="0"/>
                    <a:pt x="69" y="11"/>
                    <a:pt x="47" y="34"/>
                  </a:cubicBezTo>
                  <a:cubicBezTo>
                    <a:pt x="1" y="80"/>
                    <a:pt x="1" y="154"/>
                    <a:pt x="47" y="200"/>
                  </a:cubicBezTo>
                  <a:lnTo>
                    <a:pt x="2465" y="2619"/>
                  </a:lnTo>
                  <a:cubicBezTo>
                    <a:pt x="2487" y="2640"/>
                    <a:pt x="2519" y="2651"/>
                    <a:pt x="2547" y="2651"/>
                  </a:cubicBezTo>
                  <a:cubicBezTo>
                    <a:pt x="2579" y="2651"/>
                    <a:pt x="2607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2" y="34"/>
                  </a:lnTo>
                  <a:cubicBezTo>
                    <a:pt x="190" y="11"/>
                    <a:pt x="160" y="0"/>
                    <a:pt x="1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3"/>
            <p:cNvSpPr/>
            <p:nvPr/>
          </p:nvSpPr>
          <p:spPr>
            <a:xfrm>
              <a:off x="6516968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1" y="80"/>
                    <a:pt x="1" y="154"/>
                    <a:pt x="46" y="200"/>
                  </a:cubicBezTo>
                  <a:lnTo>
                    <a:pt x="2462" y="2619"/>
                  </a:lnTo>
                  <a:cubicBezTo>
                    <a:pt x="2487" y="2640"/>
                    <a:pt x="2515" y="2651"/>
                    <a:pt x="2546" y="2651"/>
                  </a:cubicBezTo>
                  <a:cubicBezTo>
                    <a:pt x="2575" y="2651"/>
                    <a:pt x="2606" y="2640"/>
                    <a:pt x="2628" y="2619"/>
                  </a:cubicBezTo>
                  <a:cubicBezTo>
                    <a:pt x="2673" y="2573"/>
                    <a:pt x="2673" y="2495"/>
                    <a:pt x="2628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3"/>
            <p:cNvSpPr/>
            <p:nvPr/>
          </p:nvSpPr>
          <p:spPr>
            <a:xfrm>
              <a:off x="6516968" y="2227061"/>
              <a:ext cx="200831" cy="199178"/>
            </a:xfrm>
            <a:custGeom>
              <a:rect b="b" l="l" r="r" t="t"/>
              <a:pathLst>
                <a:path extrusionOk="0" h="2652" w="2674">
                  <a:moveTo>
                    <a:pt x="2545" y="0"/>
                  </a:moveTo>
                  <a:cubicBezTo>
                    <a:pt x="2515" y="0"/>
                    <a:pt x="2485" y="11"/>
                    <a:pt x="2462" y="34"/>
                  </a:cubicBezTo>
                  <a:lnTo>
                    <a:pt x="46" y="2450"/>
                  </a:lnTo>
                  <a:cubicBezTo>
                    <a:pt x="1" y="2495"/>
                    <a:pt x="1" y="2573"/>
                    <a:pt x="46" y="2619"/>
                  </a:cubicBezTo>
                  <a:cubicBezTo>
                    <a:pt x="68" y="2640"/>
                    <a:pt x="100" y="2651"/>
                    <a:pt x="128" y="2651"/>
                  </a:cubicBezTo>
                  <a:cubicBezTo>
                    <a:pt x="160" y="2651"/>
                    <a:pt x="188" y="2640"/>
                    <a:pt x="212" y="2619"/>
                  </a:cubicBezTo>
                  <a:lnTo>
                    <a:pt x="2628" y="200"/>
                  </a:lnTo>
                  <a:cubicBezTo>
                    <a:pt x="2673" y="154"/>
                    <a:pt x="2673" y="80"/>
                    <a:pt x="2628" y="34"/>
                  </a:cubicBezTo>
                  <a:cubicBezTo>
                    <a:pt x="2605" y="11"/>
                    <a:pt x="2575" y="0"/>
                    <a:pt x="2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3"/>
            <p:cNvSpPr/>
            <p:nvPr/>
          </p:nvSpPr>
          <p:spPr>
            <a:xfrm>
              <a:off x="6698422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29" y="0"/>
                  </a:moveTo>
                  <a:cubicBezTo>
                    <a:pt x="99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5" y="2619"/>
                  </a:lnTo>
                  <a:cubicBezTo>
                    <a:pt x="2487" y="2640"/>
                    <a:pt x="2518" y="2651"/>
                    <a:pt x="2547" y="2651"/>
                  </a:cubicBezTo>
                  <a:cubicBezTo>
                    <a:pt x="2578" y="2651"/>
                    <a:pt x="2606" y="2640"/>
                    <a:pt x="2631" y="2619"/>
                  </a:cubicBezTo>
                  <a:cubicBezTo>
                    <a:pt x="2677" y="2573"/>
                    <a:pt x="2677" y="2495"/>
                    <a:pt x="2631" y="2450"/>
                  </a:cubicBezTo>
                  <a:lnTo>
                    <a:pt x="212" y="34"/>
                  </a:lnTo>
                  <a:cubicBezTo>
                    <a:pt x="189" y="11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3"/>
            <p:cNvSpPr/>
            <p:nvPr/>
          </p:nvSpPr>
          <p:spPr>
            <a:xfrm>
              <a:off x="6698422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8" y="0"/>
                  </a:moveTo>
                  <a:cubicBezTo>
                    <a:pt x="2518" y="0"/>
                    <a:pt x="2488" y="11"/>
                    <a:pt x="2465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71" y="2640"/>
                    <a:pt x="99" y="2651"/>
                    <a:pt x="130" y="2651"/>
                  </a:cubicBezTo>
                  <a:cubicBezTo>
                    <a:pt x="159" y="2651"/>
                    <a:pt x="190" y="2640"/>
                    <a:pt x="212" y="2619"/>
                  </a:cubicBezTo>
                  <a:lnTo>
                    <a:pt x="2631" y="200"/>
                  </a:lnTo>
                  <a:cubicBezTo>
                    <a:pt x="2677" y="154"/>
                    <a:pt x="2677" y="80"/>
                    <a:pt x="2631" y="34"/>
                  </a:cubicBezTo>
                  <a:cubicBezTo>
                    <a:pt x="2608" y="11"/>
                    <a:pt x="2578" y="0"/>
                    <a:pt x="2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3"/>
            <p:cNvSpPr/>
            <p:nvPr/>
          </p:nvSpPr>
          <p:spPr>
            <a:xfrm>
              <a:off x="6879801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133" y="0"/>
                  </a:moveTo>
                  <a:cubicBezTo>
                    <a:pt x="103" y="0"/>
                    <a:pt x="73" y="11"/>
                    <a:pt x="50" y="34"/>
                  </a:cubicBezTo>
                  <a:cubicBezTo>
                    <a:pt x="0" y="80"/>
                    <a:pt x="0" y="154"/>
                    <a:pt x="50" y="200"/>
                  </a:cubicBezTo>
                  <a:lnTo>
                    <a:pt x="2466" y="2619"/>
                  </a:lnTo>
                  <a:cubicBezTo>
                    <a:pt x="2487" y="2640"/>
                    <a:pt x="2518" y="2651"/>
                    <a:pt x="2550" y="2651"/>
                  </a:cubicBezTo>
                  <a:cubicBezTo>
                    <a:pt x="2578" y="2651"/>
                    <a:pt x="2610" y="2640"/>
                    <a:pt x="2632" y="2619"/>
                  </a:cubicBezTo>
                  <a:cubicBezTo>
                    <a:pt x="2677" y="2573"/>
                    <a:pt x="2677" y="2495"/>
                    <a:pt x="2632" y="2450"/>
                  </a:cubicBezTo>
                  <a:lnTo>
                    <a:pt x="216" y="34"/>
                  </a:lnTo>
                  <a:cubicBezTo>
                    <a:pt x="193" y="11"/>
                    <a:pt x="163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3"/>
            <p:cNvSpPr/>
            <p:nvPr/>
          </p:nvSpPr>
          <p:spPr>
            <a:xfrm>
              <a:off x="6879801" y="2227061"/>
              <a:ext cx="201131" cy="199178"/>
            </a:xfrm>
            <a:custGeom>
              <a:rect b="b" l="l" r="r" t="t"/>
              <a:pathLst>
                <a:path extrusionOk="0" h="2652" w="2678">
                  <a:moveTo>
                    <a:pt x="2549" y="0"/>
                  </a:moveTo>
                  <a:cubicBezTo>
                    <a:pt x="2519" y="0"/>
                    <a:pt x="2489" y="11"/>
                    <a:pt x="2466" y="34"/>
                  </a:cubicBezTo>
                  <a:lnTo>
                    <a:pt x="50" y="2450"/>
                  </a:lnTo>
                  <a:cubicBezTo>
                    <a:pt x="0" y="2495"/>
                    <a:pt x="0" y="2573"/>
                    <a:pt x="50" y="2619"/>
                  </a:cubicBezTo>
                  <a:cubicBezTo>
                    <a:pt x="72" y="2640"/>
                    <a:pt x="103" y="2651"/>
                    <a:pt x="132" y="2651"/>
                  </a:cubicBezTo>
                  <a:cubicBezTo>
                    <a:pt x="163" y="2651"/>
                    <a:pt x="191" y="2640"/>
                    <a:pt x="216" y="2619"/>
                  </a:cubicBezTo>
                  <a:lnTo>
                    <a:pt x="2632" y="200"/>
                  </a:lnTo>
                  <a:cubicBezTo>
                    <a:pt x="2677" y="154"/>
                    <a:pt x="2677" y="80"/>
                    <a:pt x="2632" y="34"/>
                  </a:cubicBezTo>
                  <a:cubicBezTo>
                    <a:pt x="2609" y="11"/>
                    <a:pt x="2579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3"/>
            <p:cNvSpPr/>
            <p:nvPr/>
          </p:nvSpPr>
          <p:spPr>
            <a:xfrm>
              <a:off x="7061556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2546" y="0"/>
                  </a:moveTo>
                  <a:cubicBezTo>
                    <a:pt x="2515" y="0"/>
                    <a:pt x="2484" y="11"/>
                    <a:pt x="2461" y="34"/>
                  </a:cubicBezTo>
                  <a:lnTo>
                    <a:pt x="46" y="2450"/>
                  </a:lnTo>
                  <a:cubicBezTo>
                    <a:pt x="0" y="2495"/>
                    <a:pt x="0" y="2573"/>
                    <a:pt x="46" y="2619"/>
                  </a:cubicBezTo>
                  <a:cubicBezTo>
                    <a:pt x="67" y="2640"/>
                    <a:pt x="98" y="2651"/>
                    <a:pt x="130" y="2651"/>
                  </a:cubicBezTo>
                  <a:cubicBezTo>
                    <a:pt x="158" y="2651"/>
                    <a:pt x="190" y="2640"/>
                    <a:pt x="212" y="2619"/>
                  </a:cubicBezTo>
                  <a:lnTo>
                    <a:pt x="2630" y="200"/>
                  </a:lnTo>
                  <a:cubicBezTo>
                    <a:pt x="2676" y="154"/>
                    <a:pt x="2676" y="80"/>
                    <a:pt x="2630" y="34"/>
                  </a:cubicBezTo>
                  <a:cubicBezTo>
                    <a:pt x="2608" y="11"/>
                    <a:pt x="2577" y="0"/>
                    <a:pt x="25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3"/>
            <p:cNvSpPr/>
            <p:nvPr/>
          </p:nvSpPr>
          <p:spPr>
            <a:xfrm>
              <a:off x="7242935" y="2227061"/>
              <a:ext cx="201056" cy="199178"/>
            </a:xfrm>
            <a:custGeom>
              <a:rect b="b" l="l" r="r" t="t"/>
              <a:pathLst>
                <a:path extrusionOk="0" h="2652" w="2677">
                  <a:moveTo>
                    <a:pt x="131" y="0"/>
                  </a:moveTo>
                  <a:cubicBezTo>
                    <a:pt x="100" y="0"/>
                    <a:pt x="69" y="11"/>
                    <a:pt x="46" y="34"/>
                  </a:cubicBezTo>
                  <a:cubicBezTo>
                    <a:pt x="0" y="80"/>
                    <a:pt x="0" y="154"/>
                    <a:pt x="46" y="200"/>
                  </a:cubicBezTo>
                  <a:lnTo>
                    <a:pt x="2465" y="2619"/>
                  </a:lnTo>
                  <a:cubicBezTo>
                    <a:pt x="2486" y="2640"/>
                    <a:pt x="2518" y="2651"/>
                    <a:pt x="2546" y="2651"/>
                  </a:cubicBezTo>
                  <a:cubicBezTo>
                    <a:pt x="2578" y="2651"/>
                    <a:pt x="2606" y="2640"/>
                    <a:pt x="2631" y="2619"/>
                  </a:cubicBezTo>
                  <a:cubicBezTo>
                    <a:pt x="2676" y="2573"/>
                    <a:pt x="2676" y="2495"/>
                    <a:pt x="2631" y="2450"/>
                  </a:cubicBezTo>
                  <a:lnTo>
                    <a:pt x="215" y="34"/>
                  </a:lnTo>
                  <a:cubicBezTo>
                    <a:pt x="193" y="11"/>
                    <a:pt x="162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3"/>
            <p:cNvSpPr/>
            <p:nvPr/>
          </p:nvSpPr>
          <p:spPr>
            <a:xfrm>
              <a:off x="5136909" y="1730692"/>
              <a:ext cx="191743" cy="508010"/>
            </a:xfrm>
            <a:custGeom>
              <a:rect b="b" l="l" r="r" t="t"/>
              <a:pathLst>
                <a:path extrusionOk="0" h="6764" w="2553">
                  <a:moveTo>
                    <a:pt x="704" y="0"/>
                  </a:moveTo>
                  <a:cubicBezTo>
                    <a:pt x="674" y="0"/>
                    <a:pt x="644" y="12"/>
                    <a:pt x="621" y="35"/>
                  </a:cubicBezTo>
                  <a:cubicBezTo>
                    <a:pt x="575" y="81"/>
                    <a:pt x="575" y="155"/>
                    <a:pt x="621" y="200"/>
                  </a:cubicBezTo>
                  <a:lnTo>
                    <a:pt x="1361" y="941"/>
                  </a:lnTo>
                  <a:lnTo>
                    <a:pt x="480" y="1826"/>
                  </a:lnTo>
                  <a:cubicBezTo>
                    <a:pt x="434" y="1872"/>
                    <a:pt x="434" y="1946"/>
                    <a:pt x="480" y="1992"/>
                  </a:cubicBezTo>
                  <a:lnTo>
                    <a:pt x="1622" y="3138"/>
                  </a:lnTo>
                  <a:lnTo>
                    <a:pt x="35" y="4725"/>
                  </a:lnTo>
                  <a:cubicBezTo>
                    <a:pt x="14" y="4749"/>
                    <a:pt x="1" y="4781"/>
                    <a:pt x="4" y="4813"/>
                  </a:cubicBezTo>
                  <a:cubicBezTo>
                    <a:pt x="4" y="4848"/>
                    <a:pt x="22" y="4880"/>
                    <a:pt x="46" y="4902"/>
                  </a:cubicBezTo>
                  <a:lnTo>
                    <a:pt x="2349" y="6738"/>
                  </a:lnTo>
                  <a:cubicBezTo>
                    <a:pt x="2370" y="6756"/>
                    <a:pt x="2398" y="6763"/>
                    <a:pt x="2423" y="6763"/>
                  </a:cubicBezTo>
                  <a:cubicBezTo>
                    <a:pt x="2458" y="6763"/>
                    <a:pt x="2490" y="6749"/>
                    <a:pt x="2514" y="6717"/>
                  </a:cubicBezTo>
                  <a:cubicBezTo>
                    <a:pt x="2553" y="6668"/>
                    <a:pt x="2546" y="6594"/>
                    <a:pt x="2497" y="6555"/>
                  </a:cubicBezTo>
                  <a:lnTo>
                    <a:pt x="297" y="4799"/>
                  </a:lnTo>
                  <a:lnTo>
                    <a:pt x="1873" y="3223"/>
                  </a:lnTo>
                  <a:cubicBezTo>
                    <a:pt x="1918" y="3177"/>
                    <a:pt x="1918" y="3099"/>
                    <a:pt x="1873" y="3053"/>
                  </a:cubicBezTo>
                  <a:lnTo>
                    <a:pt x="727" y="1911"/>
                  </a:lnTo>
                  <a:lnTo>
                    <a:pt x="1612" y="1025"/>
                  </a:lnTo>
                  <a:cubicBezTo>
                    <a:pt x="1658" y="980"/>
                    <a:pt x="1658" y="906"/>
                    <a:pt x="1612" y="860"/>
                  </a:cubicBezTo>
                  <a:lnTo>
                    <a:pt x="787" y="35"/>
                  </a:lnTo>
                  <a:cubicBezTo>
                    <a:pt x="764" y="12"/>
                    <a:pt x="734" y="0"/>
                    <a:pt x="7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3"/>
            <p:cNvSpPr/>
            <p:nvPr/>
          </p:nvSpPr>
          <p:spPr>
            <a:xfrm>
              <a:off x="5100332" y="1738954"/>
              <a:ext cx="193170" cy="499749"/>
            </a:xfrm>
            <a:custGeom>
              <a:rect b="b" l="l" r="r" t="t"/>
              <a:pathLst>
                <a:path extrusionOk="0" h="6654" w="2572">
                  <a:moveTo>
                    <a:pt x="1963" y="0"/>
                  </a:moveTo>
                  <a:cubicBezTo>
                    <a:pt x="1933" y="0"/>
                    <a:pt x="1903" y="12"/>
                    <a:pt x="1880" y="34"/>
                  </a:cubicBezTo>
                  <a:cubicBezTo>
                    <a:pt x="1062" y="842"/>
                    <a:pt x="1062" y="842"/>
                    <a:pt x="1093" y="923"/>
                  </a:cubicBezTo>
                  <a:cubicBezTo>
                    <a:pt x="1101" y="941"/>
                    <a:pt x="1115" y="958"/>
                    <a:pt x="1132" y="969"/>
                  </a:cubicBezTo>
                  <a:cubicBezTo>
                    <a:pt x="1181" y="1018"/>
                    <a:pt x="1622" y="1459"/>
                    <a:pt x="1954" y="1794"/>
                  </a:cubicBezTo>
                  <a:lnTo>
                    <a:pt x="784" y="2961"/>
                  </a:lnTo>
                  <a:cubicBezTo>
                    <a:pt x="763" y="2986"/>
                    <a:pt x="748" y="3014"/>
                    <a:pt x="748" y="3046"/>
                  </a:cubicBezTo>
                  <a:cubicBezTo>
                    <a:pt x="748" y="3078"/>
                    <a:pt x="763" y="3106"/>
                    <a:pt x="784" y="3130"/>
                  </a:cubicBezTo>
                  <a:lnTo>
                    <a:pt x="2275" y="4622"/>
                  </a:lnTo>
                  <a:lnTo>
                    <a:pt x="60" y="6445"/>
                  </a:lnTo>
                  <a:cubicBezTo>
                    <a:pt x="8" y="6488"/>
                    <a:pt x="1" y="6561"/>
                    <a:pt x="43" y="6611"/>
                  </a:cubicBezTo>
                  <a:cubicBezTo>
                    <a:pt x="68" y="6639"/>
                    <a:pt x="99" y="6653"/>
                    <a:pt x="135" y="6653"/>
                  </a:cubicBezTo>
                  <a:cubicBezTo>
                    <a:pt x="159" y="6653"/>
                    <a:pt x="187" y="6646"/>
                    <a:pt x="208" y="6625"/>
                  </a:cubicBezTo>
                  <a:lnTo>
                    <a:pt x="2525" y="4721"/>
                  </a:lnTo>
                  <a:cubicBezTo>
                    <a:pt x="2550" y="4699"/>
                    <a:pt x="2568" y="4671"/>
                    <a:pt x="2568" y="4636"/>
                  </a:cubicBezTo>
                  <a:cubicBezTo>
                    <a:pt x="2571" y="4605"/>
                    <a:pt x="2557" y="4572"/>
                    <a:pt x="2536" y="4548"/>
                  </a:cubicBezTo>
                  <a:lnTo>
                    <a:pt x="1033" y="3046"/>
                  </a:lnTo>
                  <a:lnTo>
                    <a:pt x="2201" y="1875"/>
                  </a:lnTo>
                  <a:cubicBezTo>
                    <a:pt x="2247" y="1830"/>
                    <a:pt x="2247" y="1755"/>
                    <a:pt x="2205" y="1709"/>
                  </a:cubicBezTo>
                  <a:cubicBezTo>
                    <a:pt x="1728" y="1229"/>
                    <a:pt x="1492" y="993"/>
                    <a:pt x="1369" y="873"/>
                  </a:cubicBezTo>
                  <a:cubicBezTo>
                    <a:pt x="1513" y="729"/>
                    <a:pt x="1831" y="412"/>
                    <a:pt x="2046" y="200"/>
                  </a:cubicBezTo>
                  <a:cubicBezTo>
                    <a:pt x="2091" y="154"/>
                    <a:pt x="2091" y="80"/>
                    <a:pt x="2046" y="34"/>
                  </a:cubicBezTo>
                  <a:cubicBezTo>
                    <a:pt x="2023" y="12"/>
                    <a:pt x="1993" y="0"/>
                    <a:pt x="1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3"/>
            <p:cNvSpPr/>
            <p:nvPr/>
          </p:nvSpPr>
          <p:spPr>
            <a:xfrm>
              <a:off x="5209986" y="1537447"/>
              <a:ext cx="1067918" cy="707264"/>
            </a:xfrm>
            <a:custGeom>
              <a:rect b="b" l="l" r="r" t="t"/>
              <a:pathLst>
                <a:path extrusionOk="0" h="9417" w="14219">
                  <a:moveTo>
                    <a:pt x="135" y="0"/>
                  </a:moveTo>
                  <a:cubicBezTo>
                    <a:pt x="96" y="0"/>
                    <a:pt x="58" y="19"/>
                    <a:pt x="35" y="55"/>
                  </a:cubicBezTo>
                  <a:cubicBezTo>
                    <a:pt x="1" y="107"/>
                    <a:pt x="18" y="182"/>
                    <a:pt x="71" y="217"/>
                  </a:cubicBezTo>
                  <a:lnTo>
                    <a:pt x="14017" y="9400"/>
                  </a:lnTo>
                  <a:cubicBezTo>
                    <a:pt x="14039" y="9410"/>
                    <a:pt x="14060" y="9417"/>
                    <a:pt x="14084" y="9417"/>
                  </a:cubicBezTo>
                  <a:cubicBezTo>
                    <a:pt x="14123" y="9417"/>
                    <a:pt x="14159" y="9400"/>
                    <a:pt x="14183" y="9364"/>
                  </a:cubicBezTo>
                  <a:cubicBezTo>
                    <a:pt x="14219" y="9311"/>
                    <a:pt x="14204" y="9237"/>
                    <a:pt x="14148" y="9202"/>
                  </a:cubicBezTo>
                  <a:lnTo>
                    <a:pt x="201" y="19"/>
                  </a:lnTo>
                  <a:cubicBezTo>
                    <a:pt x="181" y="7"/>
                    <a:pt x="157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3"/>
            <p:cNvSpPr/>
            <p:nvPr/>
          </p:nvSpPr>
          <p:spPr>
            <a:xfrm>
              <a:off x="5899077" y="2405735"/>
              <a:ext cx="821649" cy="914554"/>
            </a:xfrm>
            <a:custGeom>
              <a:rect b="b" l="l" r="r" t="t"/>
              <a:pathLst>
                <a:path extrusionOk="0" h="12177" w="10940">
                  <a:moveTo>
                    <a:pt x="5840" y="0"/>
                  </a:moveTo>
                  <a:lnTo>
                    <a:pt x="1" y="11986"/>
                  </a:lnTo>
                  <a:lnTo>
                    <a:pt x="181" y="12071"/>
                  </a:lnTo>
                  <a:lnTo>
                    <a:pt x="5827" y="476"/>
                  </a:lnTo>
                  <a:lnTo>
                    <a:pt x="10760" y="12176"/>
                  </a:lnTo>
                  <a:lnTo>
                    <a:pt x="10939" y="12103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3"/>
            <p:cNvSpPr/>
            <p:nvPr/>
          </p:nvSpPr>
          <p:spPr>
            <a:xfrm>
              <a:off x="5833660" y="3268015"/>
              <a:ext cx="996193" cy="514920"/>
            </a:xfrm>
            <a:custGeom>
              <a:rect b="b" l="l" r="r" t="t"/>
              <a:pathLst>
                <a:path extrusionOk="0" h="6856" w="13264">
                  <a:moveTo>
                    <a:pt x="1" y="1"/>
                  </a:moveTo>
                  <a:lnTo>
                    <a:pt x="1" y="6856"/>
                  </a:lnTo>
                  <a:lnTo>
                    <a:pt x="13263" y="6856"/>
                  </a:lnTo>
                  <a:lnTo>
                    <a:pt x="13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3"/>
            <p:cNvSpPr/>
            <p:nvPr/>
          </p:nvSpPr>
          <p:spPr>
            <a:xfrm>
              <a:off x="5833660" y="3268015"/>
              <a:ext cx="996193" cy="514920"/>
            </a:xfrm>
            <a:custGeom>
              <a:rect b="b" l="l" r="r" t="t"/>
              <a:pathLst>
                <a:path extrusionOk="0" h="6856" w="13264">
                  <a:moveTo>
                    <a:pt x="1" y="1"/>
                  </a:moveTo>
                  <a:lnTo>
                    <a:pt x="13263" y="6856"/>
                  </a:lnTo>
                  <a:lnTo>
                    <a:pt x="132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73"/>
            <p:cNvSpPr/>
            <p:nvPr/>
          </p:nvSpPr>
          <p:spPr>
            <a:xfrm>
              <a:off x="6138287" y="3332155"/>
              <a:ext cx="386716" cy="386716"/>
            </a:xfrm>
            <a:custGeom>
              <a:rect b="b" l="l" r="r" t="t"/>
              <a:pathLst>
                <a:path extrusionOk="0" h="5149" w="5149">
                  <a:moveTo>
                    <a:pt x="2574" y="0"/>
                  </a:moveTo>
                  <a:cubicBezTo>
                    <a:pt x="1153" y="0"/>
                    <a:pt x="0" y="1153"/>
                    <a:pt x="0" y="2574"/>
                  </a:cubicBezTo>
                  <a:cubicBezTo>
                    <a:pt x="0" y="3996"/>
                    <a:pt x="1153" y="5149"/>
                    <a:pt x="2574" y="5149"/>
                  </a:cubicBezTo>
                  <a:cubicBezTo>
                    <a:pt x="3996" y="5149"/>
                    <a:pt x="5148" y="3996"/>
                    <a:pt x="5148" y="2574"/>
                  </a:cubicBezTo>
                  <a:cubicBezTo>
                    <a:pt x="5148" y="1153"/>
                    <a:pt x="3996" y="0"/>
                    <a:pt x="2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3"/>
            <p:cNvSpPr/>
            <p:nvPr/>
          </p:nvSpPr>
          <p:spPr>
            <a:xfrm>
              <a:off x="6287671" y="3443911"/>
              <a:ext cx="125576" cy="163203"/>
            </a:xfrm>
            <a:custGeom>
              <a:rect b="b" l="l" r="r" t="t"/>
              <a:pathLst>
                <a:path extrusionOk="0" h="2173" w="1672">
                  <a:moveTo>
                    <a:pt x="0" y="0"/>
                  </a:moveTo>
                  <a:lnTo>
                    <a:pt x="0" y="2173"/>
                  </a:lnTo>
                  <a:lnTo>
                    <a:pt x="1672" y="1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3"/>
            <p:cNvSpPr/>
            <p:nvPr/>
          </p:nvSpPr>
          <p:spPr>
            <a:xfrm>
              <a:off x="4620477" y="5085100"/>
              <a:ext cx="4523586" cy="69174"/>
            </a:xfrm>
            <a:custGeom>
              <a:rect b="b" l="l" r="r" t="t"/>
              <a:pathLst>
                <a:path extrusionOk="0" h="921" w="75252">
                  <a:moveTo>
                    <a:pt x="0" y="1"/>
                  </a:moveTo>
                  <a:lnTo>
                    <a:pt x="0" y="921"/>
                  </a:lnTo>
                  <a:lnTo>
                    <a:pt x="75251" y="921"/>
                  </a:lnTo>
                  <a:lnTo>
                    <a:pt x="75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" name="Google Shape;1018;p73"/>
          <p:cNvSpPr/>
          <p:nvPr/>
        </p:nvSpPr>
        <p:spPr>
          <a:xfrm>
            <a:off x="678150" y="3492975"/>
            <a:ext cx="3352200" cy="806100"/>
          </a:xfrm>
          <a:prstGeom prst="rect">
            <a:avLst/>
          </a:prstGeom>
          <a:solidFill>
            <a:srgbClr val="0E2138"/>
          </a:solidFill>
          <a:ln cap="flat" cmpd="sng" w="9525">
            <a:solidFill>
              <a:srgbClr val="0E2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73"/>
          <p:cNvSpPr txBox="1"/>
          <p:nvPr>
            <p:ph type="title"/>
          </p:nvPr>
        </p:nvSpPr>
        <p:spPr>
          <a:xfrm>
            <a:off x="126050" y="2043500"/>
            <a:ext cx="4075800" cy="16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GRÀCIES</a:t>
            </a:r>
            <a:endParaRPr sz="9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8"/>
          <p:cNvSpPr txBox="1"/>
          <p:nvPr>
            <p:ph idx="6" type="ctrTitle"/>
          </p:nvPr>
        </p:nvSpPr>
        <p:spPr>
          <a:xfrm>
            <a:off x="1315376" y="3587163"/>
            <a:ext cx="302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ANÀLISI </a:t>
            </a:r>
            <a:endParaRPr/>
          </a:p>
        </p:txBody>
      </p:sp>
      <p:sp>
        <p:nvSpPr>
          <p:cNvPr id="555" name="Google Shape;555;p58"/>
          <p:cNvSpPr txBox="1"/>
          <p:nvPr>
            <p:ph idx="2" type="title"/>
          </p:nvPr>
        </p:nvSpPr>
        <p:spPr>
          <a:xfrm>
            <a:off x="1315382" y="13845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56" name="Google Shape;556;p58"/>
          <p:cNvSpPr txBox="1"/>
          <p:nvPr>
            <p:ph type="ctrTitle"/>
          </p:nvPr>
        </p:nvSpPr>
        <p:spPr>
          <a:xfrm>
            <a:off x="1315376" y="1909725"/>
            <a:ext cx="302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ANÀLISI PREVI</a:t>
            </a:r>
            <a:endParaRPr/>
          </a:p>
        </p:txBody>
      </p:sp>
      <p:sp>
        <p:nvSpPr>
          <p:cNvPr id="557" name="Google Shape;557;p58"/>
          <p:cNvSpPr txBox="1"/>
          <p:nvPr>
            <p:ph idx="3" type="ctrTitle"/>
          </p:nvPr>
        </p:nvSpPr>
        <p:spPr>
          <a:xfrm>
            <a:off x="4543201" y="1898038"/>
            <a:ext cx="302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AVALUACIÓ DELS RISCOS</a:t>
            </a:r>
            <a:endParaRPr/>
          </a:p>
        </p:txBody>
      </p:sp>
      <p:sp>
        <p:nvSpPr>
          <p:cNvPr id="558" name="Google Shape;558;p58"/>
          <p:cNvSpPr txBox="1"/>
          <p:nvPr>
            <p:ph idx="5" type="title"/>
          </p:nvPr>
        </p:nvSpPr>
        <p:spPr>
          <a:xfrm>
            <a:off x="4543207" y="1384606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9" name="Google Shape;559;p58"/>
          <p:cNvSpPr txBox="1"/>
          <p:nvPr>
            <p:ph idx="8" type="title"/>
          </p:nvPr>
        </p:nvSpPr>
        <p:spPr>
          <a:xfrm>
            <a:off x="1315382" y="30737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60" name="Google Shape;560;p58"/>
          <p:cNvSpPr txBox="1"/>
          <p:nvPr>
            <p:ph idx="9" type="ctrTitle"/>
          </p:nvPr>
        </p:nvSpPr>
        <p:spPr>
          <a:xfrm>
            <a:off x="4543201" y="3587163"/>
            <a:ext cx="302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</a:t>
            </a:r>
            <a:endParaRPr/>
          </a:p>
        </p:txBody>
      </p:sp>
      <p:sp>
        <p:nvSpPr>
          <p:cNvPr id="561" name="Google Shape;561;p58"/>
          <p:cNvSpPr txBox="1"/>
          <p:nvPr>
            <p:ph idx="14" type="title"/>
          </p:nvPr>
        </p:nvSpPr>
        <p:spPr>
          <a:xfrm>
            <a:off x="4543207" y="30737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/>
          <p:nvPr/>
        </p:nvSpPr>
        <p:spPr>
          <a:xfrm>
            <a:off x="1812350" y="2143325"/>
            <a:ext cx="940300" cy="940942"/>
          </a:xfrm>
          <a:custGeom>
            <a:rect b="b" l="l" r="r" t="t"/>
            <a:pathLst>
              <a:path extrusionOk="0" h="8792" w="8786">
                <a:moveTo>
                  <a:pt x="4391" y="2313"/>
                </a:moveTo>
                <a:cubicBezTo>
                  <a:pt x="5541" y="2313"/>
                  <a:pt x="6475" y="3244"/>
                  <a:pt x="6475" y="4394"/>
                </a:cubicBezTo>
                <a:cubicBezTo>
                  <a:pt x="6475" y="5547"/>
                  <a:pt x="5541" y="6478"/>
                  <a:pt x="4391" y="6478"/>
                </a:cubicBezTo>
                <a:cubicBezTo>
                  <a:pt x="3242" y="6478"/>
                  <a:pt x="2311" y="5547"/>
                  <a:pt x="2311" y="4394"/>
                </a:cubicBezTo>
                <a:cubicBezTo>
                  <a:pt x="2311" y="3244"/>
                  <a:pt x="3242" y="2313"/>
                  <a:pt x="4391" y="2313"/>
                </a:cubicBezTo>
                <a:close/>
                <a:moveTo>
                  <a:pt x="3753" y="0"/>
                </a:moveTo>
                <a:lnTo>
                  <a:pt x="3753" y="1506"/>
                </a:lnTo>
                <a:cubicBezTo>
                  <a:pt x="3411" y="1580"/>
                  <a:pt x="3086" y="1718"/>
                  <a:pt x="2801" y="1901"/>
                </a:cubicBezTo>
                <a:lnTo>
                  <a:pt x="1740" y="839"/>
                </a:lnTo>
                <a:lnTo>
                  <a:pt x="833" y="1739"/>
                </a:lnTo>
                <a:lnTo>
                  <a:pt x="1898" y="2803"/>
                </a:lnTo>
                <a:cubicBezTo>
                  <a:pt x="1711" y="3093"/>
                  <a:pt x="1577" y="3414"/>
                  <a:pt x="1500" y="3756"/>
                </a:cubicBezTo>
                <a:lnTo>
                  <a:pt x="1" y="3756"/>
                </a:lnTo>
                <a:lnTo>
                  <a:pt x="1" y="5036"/>
                </a:lnTo>
                <a:lnTo>
                  <a:pt x="1500" y="5036"/>
                </a:lnTo>
                <a:cubicBezTo>
                  <a:pt x="1577" y="5378"/>
                  <a:pt x="1711" y="5699"/>
                  <a:pt x="1898" y="5988"/>
                </a:cubicBezTo>
                <a:lnTo>
                  <a:pt x="833" y="7049"/>
                </a:lnTo>
                <a:lnTo>
                  <a:pt x="1740" y="7952"/>
                </a:lnTo>
                <a:lnTo>
                  <a:pt x="2801" y="6890"/>
                </a:lnTo>
                <a:cubicBezTo>
                  <a:pt x="3086" y="7074"/>
                  <a:pt x="3411" y="7212"/>
                  <a:pt x="3753" y="7286"/>
                </a:cubicBezTo>
                <a:lnTo>
                  <a:pt x="3753" y="8791"/>
                </a:lnTo>
                <a:lnTo>
                  <a:pt x="5030" y="8791"/>
                </a:lnTo>
                <a:lnTo>
                  <a:pt x="5030" y="7286"/>
                </a:lnTo>
                <a:cubicBezTo>
                  <a:pt x="5375" y="7212"/>
                  <a:pt x="5696" y="7074"/>
                  <a:pt x="5982" y="6890"/>
                </a:cubicBezTo>
                <a:lnTo>
                  <a:pt x="7046" y="7952"/>
                </a:lnTo>
                <a:lnTo>
                  <a:pt x="7949" y="7049"/>
                </a:lnTo>
                <a:lnTo>
                  <a:pt x="6888" y="5988"/>
                </a:lnTo>
                <a:cubicBezTo>
                  <a:pt x="7072" y="5699"/>
                  <a:pt x="7205" y="5378"/>
                  <a:pt x="7283" y="5036"/>
                </a:cubicBezTo>
                <a:lnTo>
                  <a:pt x="8785" y="5036"/>
                </a:lnTo>
                <a:lnTo>
                  <a:pt x="8785" y="3756"/>
                </a:lnTo>
                <a:lnTo>
                  <a:pt x="7283" y="3756"/>
                </a:lnTo>
                <a:cubicBezTo>
                  <a:pt x="7205" y="3414"/>
                  <a:pt x="7072" y="3093"/>
                  <a:pt x="6888" y="2803"/>
                </a:cubicBezTo>
                <a:lnTo>
                  <a:pt x="7949" y="1739"/>
                </a:lnTo>
                <a:lnTo>
                  <a:pt x="7046" y="839"/>
                </a:lnTo>
                <a:lnTo>
                  <a:pt x="5982" y="1901"/>
                </a:lnTo>
                <a:cubicBezTo>
                  <a:pt x="5696" y="1718"/>
                  <a:pt x="5375" y="1580"/>
                  <a:pt x="5030" y="1506"/>
                </a:cubicBezTo>
                <a:lnTo>
                  <a:pt x="50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59"/>
          <p:cNvSpPr/>
          <p:nvPr/>
        </p:nvSpPr>
        <p:spPr>
          <a:xfrm flipH="1">
            <a:off x="714000" y="2850275"/>
            <a:ext cx="8430000" cy="2293200"/>
          </a:xfrm>
          <a:prstGeom prst="snip1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59"/>
          <p:cNvSpPr txBox="1"/>
          <p:nvPr>
            <p:ph type="ctrTitle"/>
          </p:nvPr>
        </p:nvSpPr>
        <p:spPr>
          <a:xfrm>
            <a:off x="2213500" y="3610350"/>
            <a:ext cx="64824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ANÀLISI PREVI</a:t>
            </a:r>
            <a:endParaRPr b="1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69" name="Google Shape;569;p59"/>
          <p:cNvGrpSpPr/>
          <p:nvPr/>
        </p:nvGrpSpPr>
        <p:grpSpPr>
          <a:xfrm>
            <a:off x="1923361" y="991667"/>
            <a:ext cx="2284049" cy="2618685"/>
            <a:chOff x="1923361" y="991667"/>
            <a:chExt cx="2284049" cy="2618685"/>
          </a:xfrm>
        </p:grpSpPr>
        <p:grpSp>
          <p:nvGrpSpPr>
            <p:cNvPr id="570" name="Google Shape;570;p59"/>
            <p:cNvGrpSpPr/>
            <p:nvPr/>
          </p:nvGrpSpPr>
          <p:grpSpPr>
            <a:xfrm>
              <a:off x="2447609" y="1427850"/>
              <a:ext cx="1023820" cy="2182502"/>
              <a:chOff x="2002884" y="1370400"/>
              <a:chExt cx="1023820" cy="2182502"/>
            </a:xfrm>
          </p:grpSpPr>
          <p:sp>
            <p:nvSpPr>
              <p:cNvPr id="571" name="Google Shape;571;p59"/>
              <p:cNvSpPr/>
              <p:nvPr/>
            </p:nvSpPr>
            <p:spPr>
              <a:xfrm>
                <a:off x="2002884" y="1875542"/>
                <a:ext cx="395216" cy="448896"/>
              </a:xfrm>
              <a:custGeom>
                <a:rect b="b" l="l" r="r" t="t"/>
                <a:pathLst>
                  <a:path extrusionOk="0" h="4014" w="3534">
                    <a:moveTo>
                      <a:pt x="3280" y="1"/>
                    </a:moveTo>
                    <a:cubicBezTo>
                      <a:pt x="2969" y="1"/>
                      <a:pt x="2422" y="129"/>
                      <a:pt x="1936" y="897"/>
                    </a:cubicBezTo>
                    <a:cubicBezTo>
                      <a:pt x="1605" y="1415"/>
                      <a:pt x="1255" y="1923"/>
                      <a:pt x="861" y="2399"/>
                    </a:cubicBezTo>
                    <a:cubicBezTo>
                      <a:pt x="843" y="2424"/>
                      <a:pt x="825" y="2442"/>
                      <a:pt x="808" y="2466"/>
                    </a:cubicBezTo>
                    <a:lnTo>
                      <a:pt x="272" y="3101"/>
                    </a:lnTo>
                    <a:cubicBezTo>
                      <a:pt x="0" y="3425"/>
                      <a:pt x="169" y="3919"/>
                      <a:pt x="578" y="4014"/>
                    </a:cubicBezTo>
                    <a:lnTo>
                      <a:pt x="1668" y="3154"/>
                    </a:lnTo>
                    <a:lnTo>
                      <a:pt x="3177" y="1965"/>
                    </a:lnTo>
                    <a:lnTo>
                      <a:pt x="3533" y="33"/>
                    </a:lnTo>
                    <a:cubicBezTo>
                      <a:pt x="3533" y="33"/>
                      <a:pt x="3437" y="1"/>
                      <a:pt x="3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59"/>
              <p:cNvSpPr/>
              <p:nvPr/>
            </p:nvSpPr>
            <p:spPr>
              <a:xfrm>
                <a:off x="2338043" y="1417257"/>
                <a:ext cx="401926" cy="750732"/>
              </a:xfrm>
              <a:custGeom>
                <a:rect b="b" l="l" r="r" t="t"/>
                <a:pathLst>
                  <a:path extrusionOk="0" h="6713" w="3594">
                    <a:moveTo>
                      <a:pt x="1758" y="1"/>
                    </a:moveTo>
                    <a:cubicBezTo>
                      <a:pt x="1406" y="1"/>
                      <a:pt x="1018" y="102"/>
                      <a:pt x="737" y="404"/>
                    </a:cubicBezTo>
                    <a:cubicBezTo>
                      <a:pt x="618" y="531"/>
                      <a:pt x="452" y="651"/>
                      <a:pt x="349" y="791"/>
                    </a:cubicBezTo>
                    <a:cubicBezTo>
                      <a:pt x="170" y="1042"/>
                      <a:pt x="60" y="1338"/>
                      <a:pt x="64" y="1645"/>
                    </a:cubicBezTo>
                    <a:cubicBezTo>
                      <a:pt x="71" y="2015"/>
                      <a:pt x="120" y="2396"/>
                      <a:pt x="177" y="2759"/>
                    </a:cubicBezTo>
                    <a:cubicBezTo>
                      <a:pt x="216" y="3024"/>
                      <a:pt x="279" y="3278"/>
                      <a:pt x="244" y="3545"/>
                    </a:cubicBezTo>
                    <a:cubicBezTo>
                      <a:pt x="208" y="3789"/>
                      <a:pt x="131" y="4018"/>
                      <a:pt x="96" y="4261"/>
                    </a:cubicBezTo>
                    <a:cubicBezTo>
                      <a:pt x="1" y="4893"/>
                      <a:pt x="265" y="5584"/>
                      <a:pt x="872" y="5866"/>
                    </a:cubicBezTo>
                    <a:cubicBezTo>
                      <a:pt x="1101" y="5972"/>
                      <a:pt x="1358" y="6063"/>
                      <a:pt x="1601" y="6131"/>
                    </a:cubicBezTo>
                    <a:cubicBezTo>
                      <a:pt x="1806" y="6187"/>
                      <a:pt x="2028" y="6201"/>
                      <a:pt x="2232" y="6264"/>
                    </a:cubicBezTo>
                    <a:cubicBezTo>
                      <a:pt x="2328" y="6296"/>
                      <a:pt x="2451" y="6342"/>
                      <a:pt x="2529" y="6413"/>
                    </a:cubicBezTo>
                    <a:cubicBezTo>
                      <a:pt x="2641" y="6512"/>
                      <a:pt x="2557" y="6592"/>
                      <a:pt x="2592" y="6712"/>
                    </a:cubicBezTo>
                    <a:cubicBezTo>
                      <a:pt x="2931" y="6582"/>
                      <a:pt x="3213" y="6211"/>
                      <a:pt x="3368" y="5890"/>
                    </a:cubicBezTo>
                    <a:cubicBezTo>
                      <a:pt x="3538" y="5542"/>
                      <a:pt x="3593" y="5119"/>
                      <a:pt x="3400" y="4738"/>
                    </a:cubicBezTo>
                    <a:cubicBezTo>
                      <a:pt x="2483" y="2932"/>
                      <a:pt x="3103" y="1948"/>
                      <a:pt x="3125" y="1603"/>
                    </a:cubicBezTo>
                    <a:cubicBezTo>
                      <a:pt x="3142" y="1328"/>
                      <a:pt x="3142" y="1049"/>
                      <a:pt x="3030" y="791"/>
                    </a:cubicBezTo>
                    <a:cubicBezTo>
                      <a:pt x="2942" y="576"/>
                      <a:pt x="2734" y="344"/>
                      <a:pt x="2550" y="202"/>
                    </a:cubicBezTo>
                    <a:cubicBezTo>
                      <a:pt x="2415" y="99"/>
                      <a:pt x="2105" y="1"/>
                      <a:pt x="175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59"/>
              <p:cNvSpPr/>
              <p:nvPr/>
            </p:nvSpPr>
            <p:spPr>
              <a:xfrm>
                <a:off x="2631824" y="1875542"/>
                <a:ext cx="394881" cy="448896"/>
              </a:xfrm>
              <a:custGeom>
                <a:rect b="b" l="l" r="r" t="t"/>
                <a:pathLst>
                  <a:path extrusionOk="0" h="4014" w="3531">
                    <a:moveTo>
                      <a:pt x="254" y="1"/>
                    </a:moveTo>
                    <a:cubicBezTo>
                      <a:pt x="98" y="1"/>
                      <a:pt x="1" y="33"/>
                      <a:pt x="1" y="33"/>
                    </a:cubicBezTo>
                    <a:lnTo>
                      <a:pt x="357" y="1965"/>
                    </a:lnTo>
                    <a:lnTo>
                      <a:pt x="1770" y="3080"/>
                    </a:lnTo>
                    <a:lnTo>
                      <a:pt x="2955" y="4014"/>
                    </a:lnTo>
                    <a:cubicBezTo>
                      <a:pt x="3365" y="3919"/>
                      <a:pt x="3531" y="3425"/>
                      <a:pt x="3259" y="3101"/>
                    </a:cubicBezTo>
                    <a:lnTo>
                      <a:pt x="2727" y="2466"/>
                    </a:lnTo>
                    <a:cubicBezTo>
                      <a:pt x="2701" y="2438"/>
                      <a:pt x="2677" y="2409"/>
                      <a:pt x="2656" y="2381"/>
                    </a:cubicBezTo>
                    <a:cubicBezTo>
                      <a:pt x="2268" y="1913"/>
                      <a:pt x="1926" y="1408"/>
                      <a:pt x="1598" y="897"/>
                    </a:cubicBezTo>
                    <a:cubicBezTo>
                      <a:pt x="1112" y="129"/>
                      <a:pt x="565" y="1"/>
                      <a:pt x="2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59"/>
              <p:cNvSpPr/>
              <p:nvPr/>
            </p:nvSpPr>
            <p:spPr>
              <a:xfrm>
                <a:off x="2232027" y="2551898"/>
                <a:ext cx="606132" cy="232500"/>
              </a:xfrm>
              <a:custGeom>
                <a:rect b="b" l="l" r="r" t="t"/>
                <a:pathLst>
                  <a:path extrusionOk="0" h="2079" w="5420">
                    <a:moveTo>
                      <a:pt x="4284" y="1"/>
                    </a:moveTo>
                    <a:lnTo>
                      <a:pt x="1209" y="72"/>
                    </a:lnTo>
                    <a:cubicBezTo>
                      <a:pt x="378" y="93"/>
                      <a:pt x="0" y="1130"/>
                      <a:pt x="631" y="1676"/>
                    </a:cubicBezTo>
                    <a:lnTo>
                      <a:pt x="1071" y="2060"/>
                    </a:lnTo>
                    <a:lnTo>
                      <a:pt x="4073" y="2078"/>
                    </a:lnTo>
                    <a:cubicBezTo>
                      <a:pt x="4073" y="2078"/>
                      <a:pt x="5420" y="184"/>
                      <a:pt x="4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59"/>
              <p:cNvSpPr/>
              <p:nvPr/>
            </p:nvSpPr>
            <p:spPr>
              <a:xfrm>
                <a:off x="2366001" y="1769973"/>
                <a:ext cx="302619" cy="286962"/>
              </a:xfrm>
              <a:custGeom>
                <a:rect b="b" l="l" r="r" t="t"/>
                <a:pathLst>
                  <a:path extrusionOk="0" h="2566" w="2706">
                    <a:moveTo>
                      <a:pt x="1711" y="0"/>
                    </a:moveTo>
                    <a:lnTo>
                      <a:pt x="882" y="201"/>
                    </a:lnTo>
                    <a:cubicBezTo>
                      <a:pt x="928" y="285"/>
                      <a:pt x="949" y="391"/>
                      <a:pt x="942" y="518"/>
                    </a:cubicBezTo>
                    <a:cubicBezTo>
                      <a:pt x="942" y="554"/>
                      <a:pt x="939" y="589"/>
                      <a:pt x="931" y="628"/>
                    </a:cubicBezTo>
                    <a:lnTo>
                      <a:pt x="931" y="632"/>
                    </a:lnTo>
                    <a:cubicBezTo>
                      <a:pt x="907" y="751"/>
                      <a:pt x="861" y="822"/>
                      <a:pt x="780" y="871"/>
                    </a:cubicBezTo>
                    <a:cubicBezTo>
                      <a:pt x="738" y="896"/>
                      <a:pt x="682" y="917"/>
                      <a:pt x="614" y="931"/>
                    </a:cubicBezTo>
                    <a:lnTo>
                      <a:pt x="466" y="949"/>
                    </a:lnTo>
                    <a:lnTo>
                      <a:pt x="402" y="1143"/>
                    </a:lnTo>
                    <a:cubicBezTo>
                      <a:pt x="399" y="1153"/>
                      <a:pt x="396" y="1161"/>
                      <a:pt x="392" y="1171"/>
                    </a:cubicBezTo>
                    <a:lnTo>
                      <a:pt x="0" y="2349"/>
                    </a:lnTo>
                    <a:cubicBezTo>
                      <a:pt x="71" y="2500"/>
                      <a:pt x="495" y="2566"/>
                      <a:pt x="988" y="2566"/>
                    </a:cubicBezTo>
                    <a:cubicBezTo>
                      <a:pt x="1484" y="2566"/>
                      <a:pt x="2050" y="2499"/>
                      <a:pt x="2396" y="2384"/>
                    </a:cubicBezTo>
                    <a:cubicBezTo>
                      <a:pt x="2565" y="2331"/>
                      <a:pt x="2677" y="2261"/>
                      <a:pt x="2705" y="2186"/>
                    </a:cubicBezTo>
                    <a:lnTo>
                      <a:pt x="2518" y="1788"/>
                    </a:lnTo>
                    <a:lnTo>
                      <a:pt x="2099" y="896"/>
                    </a:lnTo>
                    <a:lnTo>
                      <a:pt x="1916" y="871"/>
                    </a:lnTo>
                    <a:cubicBezTo>
                      <a:pt x="1828" y="864"/>
                      <a:pt x="1764" y="790"/>
                      <a:pt x="1764" y="702"/>
                    </a:cubicBezTo>
                    <a:cubicBezTo>
                      <a:pt x="1761" y="642"/>
                      <a:pt x="1757" y="586"/>
                      <a:pt x="1753" y="526"/>
                    </a:cubicBezTo>
                    <a:cubicBezTo>
                      <a:pt x="1750" y="462"/>
                      <a:pt x="1746" y="399"/>
                      <a:pt x="1740" y="339"/>
                    </a:cubicBez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FD85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59"/>
              <p:cNvSpPr/>
              <p:nvPr/>
            </p:nvSpPr>
            <p:spPr>
              <a:xfrm>
                <a:off x="2258419" y="1867378"/>
                <a:ext cx="469697" cy="793004"/>
              </a:xfrm>
              <a:custGeom>
                <a:rect b="b" l="l" r="r" t="t"/>
                <a:pathLst>
                  <a:path extrusionOk="0" h="7091" w="4200">
                    <a:moveTo>
                      <a:pt x="2878" y="0"/>
                    </a:moveTo>
                    <a:lnTo>
                      <a:pt x="2401" y="1485"/>
                    </a:lnTo>
                    <a:lnTo>
                      <a:pt x="1576" y="60"/>
                    </a:lnTo>
                    <a:lnTo>
                      <a:pt x="1428" y="78"/>
                    </a:lnTo>
                    <a:cubicBezTo>
                      <a:pt x="1348" y="78"/>
                      <a:pt x="1266" y="81"/>
                      <a:pt x="1185" y="88"/>
                    </a:cubicBezTo>
                    <a:cubicBezTo>
                      <a:pt x="1019" y="96"/>
                      <a:pt x="871" y="117"/>
                      <a:pt x="751" y="155"/>
                    </a:cubicBezTo>
                    <a:lnTo>
                      <a:pt x="786" y="540"/>
                    </a:lnTo>
                    <a:lnTo>
                      <a:pt x="804" y="1128"/>
                    </a:lnTo>
                    <a:cubicBezTo>
                      <a:pt x="786" y="1284"/>
                      <a:pt x="751" y="1442"/>
                      <a:pt x="702" y="1594"/>
                    </a:cubicBezTo>
                    <a:cubicBezTo>
                      <a:pt x="638" y="1777"/>
                      <a:pt x="607" y="1968"/>
                      <a:pt x="607" y="2158"/>
                    </a:cubicBezTo>
                    <a:cubicBezTo>
                      <a:pt x="607" y="2384"/>
                      <a:pt x="649" y="2614"/>
                      <a:pt x="737" y="2825"/>
                    </a:cubicBezTo>
                    <a:lnTo>
                      <a:pt x="1009" y="3477"/>
                    </a:lnTo>
                    <a:lnTo>
                      <a:pt x="1051" y="3576"/>
                    </a:lnTo>
                    <a:cubicBezTo>
                      <a:pt x="1107" y="3710"/>
                      <a:pt x="1136" y="3847"/>
                      <a:pt x="1143" y="3985"/>
                    </a:cubicBezTo>
                    <a:cubicBezTo>
                      <a:pt x="1157" y="4183"/>
                      <a:pt x="1122" y="4380"/>
                      <a:pt x="1040" y="4560"/>
                    </a:cubicBezTo>
                    <a:lnTo>
                      <a:pt x="0" y="6245"/>
                    </a:lnTo>
                    <a:cubicBezTo>
                      <a:pt x="790" y="6797"/>
                      <a:pt x="1536" y="7091"/>
                      <a:pt x="2230" y="7091"/>
                    </a:cubicBezTo>
                    <a:cubicBezTo>
                      <a:pt x="2943" y="7091"/>
                      <a:pt x="3602" y="6781"/>
                      <a:pt x="4200" y="6122"/>
                    </a:cubicBezTo>
                    <a:lnTo>
                      <a:pt x="3358" y="4772"/>
                    </a:lnTo>
                    <a:cubicBezTo>
                      <a:pt x="3308" y="4694"/>
                      <a:pt x="3276" y="4606"/>
                      <a:pt x="3269" y="4514"/>
                    </a:cubicBezTo>
                    <a:cubicBezTo>
                      <a:pt x="3265" y="4464"/>
                      <a:pt x="3265" y="4412"/>
                      <a:pt x="3265" y="4359"/>
                    </a:cubicBezTo>
                    <a:cubicBezTo>
                      <a:pt x="3265" y="4253"/>
                      <a:pt x="3276" y="4150"/>
                      <a:pt x="3308" y="4066"/>
                    </a:cubicBezTo>
                    <a:lnTo>
                      <a:pt x="3523" y="3643"/>
                    </a:lnTo>
                    <a:lnTo>
                      <a:pt x="3784" y="3132"/>
                    </a:lnTo>
                    <a:cubicBezTo>
                      <a:pt x="4038" y="2638"/>
                      <a:pt x="4200" y="2010"/>
                      <a:pt x="3963" y="1530"/>
                    </a:cubicBezTo>
                    <a:cubicBezTo>
                      <a:pt x="3731" y="1058"/>
                      <a:pt x="3830" y="356"/>
                      <a:pt x="3654" y="75"/>
                    </a:cubicBezTo>
                    <a:cubicBezTo>
                      <a:pt x="3527" y="35"/>
                      <a:pt x="3385" y="18"/>
                      <a:pt x="3231" y="18"/>
                    </a:cubicBezTo>
                    <a:cubicBezTo>
                      <a:pt x="3191" y="18"/>
                      <a:pt x="3151" y="19"/>
                      <a:pt x="3110" y="21"/>
                    </a:cubicBezTo>
                    <a:lnTo>
                      <a:pt x="3107" y="21"/>
                    </a:lnTo>
                    <a:lnTo>
                      <a:pt x="28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59"/>
              <p:cNvSpPr/>
              <p:nvPr/>
            </p:nvSpPr>
            <p:spPr>
              <a:xfrm>
                <a:off x="2225988" y="1874088"/>
                <a:ext cx="220198" cy="782492"/>
              </a:xfrm>
              <a:custGeom>
                <a:rect b="b" l="l" r="r" t="t"/>
                <a:pathLst>
                  <a:path extrusionOk="0" h="6997" w="1969">
                    <a:moveTo>
                      <a:pt x="1743" y="0"/>
                    </a:moveTo>
                    <a:lnTo>
                      <a:pt x="1595" y="18"/>
                    </a:lnTo>
                    <a:cubicBezTo>
                      <a:pt x="1511" y="21"/>
                      <a:pt x="1433" y="21"/>
                      <a:pt x="1351" y="28"/>
                    </a:cubicBezTo>
                    <a:cubicBezTo>
                      <a:pt x="1186" y="36"/>
                      <a:pt x="1037" y="57"/>
                      <a:pt x="918" y="95"/>
                    </a:cubicBezTo>
                    <a:lnTo>
                      <a:pt x="953" y="480"/>
                    </a:lnTo>
                    <a:lnTo>
                      <a:pt x="971" y="1068"/>
                    </a:lnTo>
                    <a:cubicBezTo>
                      <a:pt x="953" y="1224"/>
                      <a:pt x="918" y="1382"/>
                      <a:pt x="868" y="1534"/>
                    </a:cubicBezTo>
                    <a:cubicBezTo>
                      <a:pt x="805" y="1717"/>
                      <a:pt x="773" y="1908"/>
                      <a:pt x="773" y="2102"/>
                    </a:cubicBezTo>
                    <a:cubicBezTo>
                      <a:pt x="773" y="2324"/>
                      <a:pt x="816" y="2554"/>
                      <a:pt x="904" y="2765"/>
                    </a:cubicBezTo>
                    <a:cubicBezTo>
                      <a:pt x="1119" y="3290"/>
                      <a:pt x="1168" y="3890"/>
                      <a:pt x="1045" y="4450"/>
                    </a:cubicBezTo>
                    <a:cubicBezTo>
                      <a:pt x="956" y="4849"/>
                      <a:pt x="784" y="5223"/>
                      <a:pt x="520" y="5537"/>
                    </a:cubicBezTo>
                    <a:cubicBezTo>
                      <a:pt x="432" y="5638"/>
                      <a:pt x="1" y="6040"/>
                      <a:pt x="173" y="6182"/>
                    </a:cubicBezTo>
                    <a:cubicBezTo>
                      <a:pt x="699" y="6584"/>
                      <a:pt x="1320" y="6866"/>
                      <a:pt x="1968" y="6997"/>
                    </a:cubicBezTo>
                    <a:cubicBezTo>
                      <a:pt x="1835" y="6460"/>
                      <a:pt x="1726" y="5918"/>
                      <a:pt x="1648" y="5374"/>
                    </a:cubicBezTo>
                    <a:cubicBezTo>
                      <a:pt x="1532" y="4556"/>
                      <a:pt x="1485" y="3731"/>
                      <a:pt x="1500" y="2906"/>
                    </a:cubicBezTo>
                    <a:cubicBezTo>
                      <a:pt x="1511" y="2486"/>
                      <a:pt x="1532" y="2063"/>
                      <a:pt x="1574" y="1644"/>
                    </a:cubicBezTo>
                    <a:cubicBezTo>
                      <a:pt x="1595" y="1436"/>
                      <a:pt x="1616" y="1224"/>
                      <a:pt x="1644" y="1016"/>
                    </a:cubicBezTo>
                    <a:cubicBezTo>
                      <a:pt x="1669" y="829"/>
                      <a:pt x="1747" y="599"/>
                      <a:pt x="1736" y="417"/>
                    </a:cubicBezTo>
                    <a:cubicBezTo>
                      <a:pt x="1718" y="180"/>
                      <a:pt x="1743" y="0"/>
                      <a:pt x="1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59"/>
              <p:cNvSpPr/>
              <p:nvPr/>
            </p:nvSpPr>
            <p:spPr>
              <a:xfrm>
                <a:off x="2576579" y="1867378"/>
                <a:ext cx="169762" cy="787189"/>
              </a:xfrm>
              <a:custGeom>
                <a:rect b="b" l="l" r="r" t="t"/>
                <a:pathLst>
                  <a:path extrusionOk="0" h="7039" w="1518">
                    <a:moveTo>
                      <a:pt x="160" y="0"/>
                    </a:moveTo>
                    <a:cubicBezTo>
                      <a:pt x="160" y="0"/>
                      <a:pt x="1305" y="699"/>
                      <a:pt x="0" y="7039"/>
                    </a:cubicBezTo>
                    <a:cubicBezTo>
                      <a:pt x="526" y="6926"/>
                      <a:pt x="1020" y="6626"/>
                      <a:pt x="1478" y="6122"/>
                    </a:cubicBezTo>
                    <a:cubicBezTo>
                      <a:pt x="1517" y="6079"/>
                      <a:pt x="1182" y="5632"/>
                      <a:pt x="1147" y="5582"/>
                    </a:cubicBezTo>
                    <a:cubicBezTo>
                      <a:pt x="780" y="5029"/>
                      <a:pt x="643" y="4331"/>
                      <a:pt x="830" y="3693"/>
                    </a:cubicBezTo>
                    <a:cubicBezTo>
                      <a:pt x="918" y="3382"/>
                      <a:pt x="1097" y="3107"/>
                      <a:pt x="1206" y="2807"/>
                    </a:cubicBezTo>
                    <a:cubicBezTo>
                      <a:pt x="1359" y="2409"/>
                      <a:pt x="1439" y="1929"/>
                      <a:pt x="1242" y="1530"/>
                    </a:cubicBezTo>
                    <a:cubicBezTo>
                      <a:pt x="1013" y="1058"/>
                      <a:pt x="1108" y="356"/>
                      <a:pt x="931" y="75"/>
                    </a:cubicBezTo>
                    <a:cubicBezTo>
                      <a:pt x="805" y="35"/>
                      <a:pt x="663" y="18"/>
                      <a:pt x="511" y="18"/>
                    </a:cubicBezTo>
                    <a:cubicBezTo>
                      <a:pt x="472" y="18"/>
                      <a:pt x="432" y="19"/>
                      <a:pt x="392" y="21"/>
                    </a:cubicBezTo>
                    <a:lnTo>
                      <a:pt x="386" y="2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59"/>
              <p:cNvSpPr/>
              <p:nvPr/>
            </p:nvSpPr>
            <p:spPr>
              <a:xfrm>
                <a:off x="2335694" y="1449129"/>
                <a:ext cx="369942" cy="362449"/>
              </a:xfrm>
              <a:custGeom>
                <a:rect b="b" l="l" r="r" t="t"/>
                <a:pathLst>
                  <a:path extrusionOk="0" h="3241" w="3308">
                    <a:moveTo>
                      <a:pt x="1612" y="1"/>
                    </a:moveTo>
                    <a:cubicBezTo>
                      <a:pt x="1578" y="1"/>
                      <a:pt x="1545" y="3"/>
                      <a:pt x="1510" y="6"/>
                    </a:cubicBezTo>
                    <a:cubicBezTo>
                      <a:pt x="1439" y="13"/>
                      <a:pt x="1368" y="34"/>
                      <a:pt x="1301" y="70"/>
                    </a:cubicBezTo>
                    <a:cubicBezTo>
                      <a:pt x="1171" y="122"/>
                      <a:pt x="1054" y="210"/>
                      <a:pt x="953" y="348"/>
                    </a:cubicBezTo>
                    <a:cubicBezTo>
                      <a:pt x="709" y="623"/>
                      <a:pt x="512" y="1022"/>
                      <a:pt x="427" y="1398"/>
                    </a:cubicBezTo>
                    <a:cubicBezTo>
                      <a:pt x="371" y="1366"/>
                      <a:pt x="312" y="1346"/>
                      <a:pt x="259" y="1346"/>
                    </a:cubicBezTo>
                    <a:cubicBezTo>
                      <a:pt x="255" y="1346"/>
                      <a:pt x="251" y="1346"/>
                      <a:pt x="247" y="1346"/>
                    </a:cubicBezTo>
                    <a:cubicBezTo>
                      <a:pt x="60" y="1364"/>
                      <a:pt x="1" y="1660"/>
                      <a:pt x="50" y="1885"/>
                    </a:cubicBezTo>
                    <a:cubicBezTo>
                      <a:pt x="117" y="2168"/>
                      <a:pt x="332" y="2259"/>
                      <a:pt x="530" y="2316"/>
                    </a:cubicBezTo>
                    <a:cubicBezTo>
                      <a:pt x="621" y="2503"/>
                      <a:pt x="751" y="2689"/>
                      <a:pt x="899" y="2845"/>
                    </a:cubicBezTo>
                    <a:cubicBezTo>
                      <a:pt x="1059" y="3028"/>
                      <a:pt x="1259" y="3165"/>
                      <a:pt x="1488" y="3218"/>
                    </a:cubicBezTo>
                    <a:cubicBezTo>
                      <a:pt x="1495" y="3222"/>
                      <a:pt x="1503" y="3222"/>
                      <a:pt x="1510" y="3226"/>
                    </a:cubicBezTo>
                    <a:cubicBezTo>
                      <a:pt x="1520" y="3229"/>
                      <a:pt x="1534" y="3232"/>
                      <a:pt x="1549" y="3232"/>
                    </a:cubicBezTo>
                    <a:cubicBezTo>
                      <a:pt x="1559" y="3236"/>
                      <a:pt x="1566" y="3236"/>
                      <a:pt x="1576" y="3236"/>
                    </a:cubicBezTo>
                    <a:cubicBezTo>
                      <a:pt x="1583" y="3236"/>
                      <a:pt x="1591" y="3239"/>
                      <a:pt x="1598" y="3239"/>
                    </a:cubicBezTo>
                    <a:cubicBezTo>
                      <a:pt x="1609" y="3239"/>
                      <a:pt x="1623" y="3241"/>
                      <a:pt x="1636" y="3241"/>
                    </a:cubicBezTo>
                    <a:cubicBezTo>
                      <a:pt x="1642" y="3241"/>
                      <a:pt x="1648" y="3241"/>
                      <a:pt x="1654" y="3239"/>
                    </a:cubicBezTo>
                    <a:cubicBezTo>
                      <a:pt x="1660" y="3241"/>
                      <a:pt x="1666" y="3241"/>
                      <a:pt x="1672" y="3241"/>
                    </a:cubicBezTo>
                    <a:cubicBezTo>
                      <a:pt x="1683" y="3241"/>
                      <a:pt x="1695" y="3239"/>
                      <a:pt x="1707" y="3239"/>
                    </a:cubicBezTo>
                    <a:cubicBezTo>
                      <a:pt x="1714" y="3239"/>
                      <a:pt x="1721" y="3236"/>
                      <a:pt x="1728" y="3236"/>
                    </a:cubicBezTo>
                    <a:cubicBezTo>
                      <a:pt x="1739" y="3236"/>
                      <a:pt x="1749" y="3236"/>
                      <a:pt x="1757" y="3232"/>
                    </a:cubicBezTo>
                    <a:cubicBezTo>
                      <a:pt x="1770" y="3232"/>
                      <a:pt x="1785" y="3229"/>
                      <a:pt x="1799" y="3226"/>
                    </a:cubicBezTo>
                    <a:cubicBezTo>
                      <a:pt x="1802" y="3222"/>
                      <a:pt x="1809" y="3222"/>
                      <a:pt x="1816" y="3218"/>
                    </a:cubicBezTo>
                    <a:cubicBezTo>
                      <a:pt x="2049" y="3165"/>
                      <a:pt x="2250" y="3028"/>
                      <a:pt x="2405" y="2845"/>
                    </a:cubicBezTo>
                    <a:cubicBezTo>
                      <a:pt x="2553" y="2689"/>
                      <a:pt x="2683" y="2503"/>
                      <a:pt x="2776" y="2316"/>
                    </a:cubicBezTo>
                    <a:cubicBezTo>
                      <a:pt x="2976" y="2259"/>
                      <a:pt x="3191" y="2168"/>
                      <a:pt x="3255" y="1885"/>
                    </a:cubicBezTo>
                    <a:cubicBezTo>
                      <a:pt x="3308" y="1660"/>
                      <a:pt x="3245" y="1364"/>
                      <a:pt x="3057" y="1346"/>
                    </a:cubicBezTo>
                    <a:cubicBezTo>
                      <a:pt x="3054" y="1346"/>
                      <a:pt x="3050" y="1346"/>
                      <a:pt x="3045" y="1346"/>
                    </a:cubicBezTo>
                    <a:cubicBezTo>
                      <a:pt x="2992" y="1346"/>
                      <a:pt x="2933" y="1366"/>
                      <a:pt x="2878" y="1398"/>
                    </a:cubicBezTo>
                    <a:cubicBezTo>
                      <a:pt x="2793" y="1022"/>
                      <a:pt x="2595" y="623"/>
                      <a:pt x="2353" y="348"/>
                    </a:cubicBezTo>
                    <a:cubicBezTo>
                      <a:pt x="2250" y="210"/>
                      <a:pt x="2133" y="122"/>
                      <a:pt x="2003" y="70"/>
                    </a:cubicBezTo>
                    <a:cubicBezTo>
                      <a:pt x="1936" y="34"/>
                      <a:pt x="1866" y="13"/>
                      <a:pt x="1795" y="6"/>
                    </a:cubicBezTo>
                    <a:cubicBezTo>
                      <a:pt x="1760" y="3"/>
                      <a:pt x="1726" y="1"/>
                      <a:pt x="1694" y="1"/>
                    </a:cubicBezTo>
                    <a:cubicBezTo>
                      <a:pt x="1680" y="1"/>
                      <a:pt x="1667" y="1"/>
                      <a:pt x="1654" y="2"/>
                    </a:cubicBezTo>
                    <a:cubicBezTo>
                      <a:pt x="1640" y="1"/>
                      <a:pt x="1626" y="1"/>
                      <a:pt x="1612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59"/>
              <p:cNvSpPr/>
              <p:nvPr/>
            </p:nvSpPr>
            <p:spPr>
              <a:xfrm>
                <a:off x="2435895" y="1594510"/>
                <a:ext cx="46634" cy="21360"/>
              </a:xfrm>
              <a:custGeom>
                <a:rect b="b" l="l" r="r" t="t"/>
                <a:pathLst>
                  <a:path extrusionOk="0" h="191" w="417">
                    <a:moveTo>
                      <a:pt x="245" y="0"/>
                    </a:moveTo>
                    <a:cubicBezTo>
                      <a:pt x="126" y="0"/>
                      <a:pt x="44" y="82"/>
                      <a:pt x="10" y="141"/>
                    </a:cubicBezTo>
                    <a:cubicBezTo>
                      <a:pt x="0" y="155"/>
                      <a:pt x="3" y="176"/>
                      <a:pt x="21" y="187"/>
                    </a:cubicBezTo>
                    <a:cubicBezTo>
                      <a:pt x="27" y="189"/>
                      <a:pt x="32" y="190"/>
                      <a:pt x="38" y="190"/>
                    </a:cubicBezTo>
                    <a:cubicBezTo>
                      <a:pt x="49" y="190"/>
                      <a:pt x="60" y="185"/>
                      <a:pt x="67" y="173"/>
                    </a:cubicBezTo>
                    <a:cubicBezTo>
                      <a:pt x="70" y="170"/>
                      <a:pt x="130" y="69"/>
                      <a:pt x="247" y="69"/>
                    </a:cubicBezTo>
                    <a:cubicBezTo>
                      <a:pt x="280" y="69"/>
                      <a:pt x="317" y="77"/>
                      <a:pt x="360" y="98"/>
                    </a:cubicBezTo>
                    <a:cubicBezTo>
                      <a:pt x="366" y="101"/>
                      <a:pt x="372" y="102"/>
                      <a:pt x="378" y="102"/>
                    </a:cubicBezTo>
                    <a:cubicBezTo>
                      <a:pt x="389" y="102"/>
                      <a:pt x="399" y="98"/>
                      <a:pt x="405" y="88"/>
                    </a:cubicBezTo>
                    <a:lnTo>
                      <a:pt x="405" y="85"/>
                    </a:lnTo>
                    <a:cubicBezTo>
                      <a:pt x="416" y="67"/>
                      <a:pt x="409" y="49"/>
                      <a:pt x="391" y="39"/>
                    </a:cubicBezTo>
                    <a:cubicBezTo>
                      <a:pt x="338" y="11"/>
                      <a:pt x="289" y="0"/>
                      <a:pt x="245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59"/>
              <p:cNvSpPr/>
              <p:nvPr/>
            </p:nvSpPr>
            <p:spPr>
              <a:xfrm>
                <a:off x="2627462" y="1590484"/>
                <a:ext cx="30195" cy="77053"/>
              </a:xfrm>
              <a:custGeom>
                <a:rect b="b" l="l" r="r" t="t"/>
                <a:pathLst>
                  <a:path extrusionOk="0" h="689" w="270">
                    <a:moveTo>
                      <a:pt x="269" y="1"/>
                    </a:moveTo>
                    <a:lnTo>
                      <a:pt x="1" y="611"/>
                    </a:lnTo>
                    <a:lnTo>
                      <a:pt x="50" y="689"/>
                    </a:lnTo>
                    <a:lnTo>
                      <a:pt x="269" y="134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59"/>
              <p:cNvSpPr/>
              <p:nvPr/>
            </p:nvSpPr>
            <p:spPr>
              <a:xfrm>
                <a:off x="2532517" y="1541390"/>
                <a:ext cx="155895" cy="462875"/>
              </a:xfrm>
              <a:custGeom>
                <a:rect b="b" l="l" r="r" t="t"/>
                <a:pathLst>
                  <a:path extrusionOk="0" h="4139" w="1394">
                    <a:moveTo>
                      <a:pt x="928" y="1"/>
                    </a:moveTo>
                    <a:cubicBezTo>
                      <a:pt x="890" y="1"/>
                      <a:pt x="850" y="6"/>
                      <a:pt x="811" y="17"/>
                    </a:cubicBezTo>
                    <a:lnTo>
                      <a:pt x="804" y="17"/>
                    </a:lnTo>
                    <a:cubicBezTo>
                      <a:pt x="878" y="341"/>
                      <a:pt x="871" y="1734"/>
                      <a:pt x="733" y="1974"/>
                    </a:cubicBezTo>
                    <a:cubicBezTo>
                      <a:pt x="568" y="2266"/>
                      <a:pt x="0" y="2588"/>
                      <a:pt x="225" y="3039"/>
                    </a:cubicBezTo>
                    <a:cubicBezTo>
                      <a:pt x="328" y="3239"/>
                      <a:pt x="508" y="3314"/>
                      <a:pt x="462" y="3603"/>
                    </a:cubicBezTo>
                    <a:cubicBezTo>
                      <a:pt x="412" y="3903"/>
                      <a:pt x="173" y="3987"/>
                      <a:pt x="3" y="4136"/>
                    </a:cubicBezTo>
                    <a:cubicBezTo>
                      <a:pt x="29" y="4138"/>
                      <a:pt x="54" y="4139"/>
                      <a:pt x="79" y="4139"/>
                    </a:cubicBezTo>
                    <a:cubicBezTo>
                      <a:pt x="479" y="4139"/>
                      <a:pt x="887" y="3856"/>
                      <a:pt x="1139" y="3511"/>
                    </a:cubicBezTo>
                    <a:cubicBezTo>
                      <a:pt x="1266" y="3342"/>
                      <a:pt x="1301" y="3081"/>
                      <a:pt x="1241" y="2858"/>
                    </a:cubicBezTo>
                    <a:cubicBezTo>
                      <a:pt x="1167" y="2583"/>
                      <a:pt x="1089" y="2393"/>
                      <a:pt x="1135" y="2090"/>
                    </a:cubicBezTo>
                    <a:cubicBezTo>
                      <a:pt x="1164" y="1896"/>
                      <a:pt x="1245" y="1706"/>
                      <a:pt x="1287" y="1515"/>
                    </a:cubicBezTo>
                    <a:cubicBezTo>
                      <a:pt x="1312" y="1420"/>
                      <a:pt x="1343" y="920"/>
                      <a:pt x="1375" y="485"/>
                    </a:cubicBezTo>
                    <a:cubicBezTo>
                      <a:pt x="1394" y="219"/>
                      <a:pt x="1181" y="1"/>
                      <a:pt x="92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59"/>
              <p:cNvSpPr/>
              <p:nvPr/>
            </p:nvSpPr>
            <p:spPr>
              <a:xfrm>
                <a:off x="2726097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2118" y="0"/>
                    </a:moveTo>
                    <a:cubicBezTo>
                      <a:pt x="1409" y="0"/>
                      <a:pt x="343" y="1769"/>
                      <a:pt x="343" y="1769"/>
                    </a:cubicBezTo>
                    <a:lnTo>
                      <a:pt x="78" y="2068"/>
                    </a:lnTo>
                    <a:lnTo>
                      <a:pt x="60" y="2089"/>
                    </a:lnTo>
                    <a:cubicBezTo>
                      <a:pt x="43" y="2111"/>
                      <a:pt x="22" y="2125"/>
                      <a:pt x="1" y="2135"/>
                    </a:cubicBezTo>
                    <a:lnTo>
                      <a:pt x="145" y="2520"/>
                    </a:lnTo>
                    <a:lnTo>
                      <a:pt x="374" y="2368"/>
                    </a:lnTo>
                    <a:lnTo>
                      <a:pt x="769" y="2107"/>
                    </a:lnTo>
                    <a:lnTo>
                      <a:pt x="2247" y="1134"/>
                    </a:lnTo>
                    <a:cubicBezTo>
                      <a:pt x="2631" y="880"/>
                      <a:pt x="2656" y="323"/>
                      <a:pt x="2289" y="40"/>
                    </a:cubicBezTo>
                    <a:cubicBezTo>
                      <a:pt x="2235" y="13"/>
                      <a:pt x="2178" y="0"/>
                      <a:pt x="211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59"/>
              <p:cNvSpPr/>
              <p:nvPr/>
            </p:nvSpPr>
            <p:spPr>
              <a:xfrm>
                <a:off x="2531623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19" y="1"/>
                    </a:moveTo>
                    <a:cubicBezTo>
                      <a:pt x="818" y="1"/>
                      <a:pt x="719" y="40"/>
                      <a:pt x="643" y="111"/>
                    </a:cubicBezTo>
                    <a:lnTo>
                      <a:pt x="544" y="202"/>
                    </a:lnTo>
                    <a:cubicBezTo>
                      <a:pt x="459" y="284"/>
                      <a:pt x="0" y="1070"/>
                      <a:pt x="0" y="1070"/>
                    </a:cubicBezTo>
                    <a:cubicBezTo>
                      <a:pt x="44" y="1142"/>
                      <a:pt x="128" y="1171"/>
                      <a:pt x="229" y="1171"/>
                    </a:cubicBezTo>
                    <a:cubicBezTo>
                      <a:pt x="566" y="1171"/>
                      <a:pt x="1098" y="844"/>
                      <a:pt x="1020" y="668"/>
                    </a:cubicBezTo>
                    <a:lnTo>
                      <a:pt x="1672" y="650"/>
                    </a:lnTo>
                    <a:cubicBezTo>
                      <a:pt x="1735" y="647"/>
                      <a:pt x="1799" y="629"/>
                      <a:pt x="1852" y="594"/>
                    </a:cubicBezTo>
                    <a:lnTo>
                      <a:pt x="1884" y="573"/>
                    </a:lnTo>
                    <a:lnTo>
                      <a:pt x="1740" y="188"/>
                    </a:lnTo>
                    <a:cubicBezTo>
                      <a:pt x="1709" y="206"/>
                      <a:pt x="1674" y="215"/>
                      <a:pt x="1639" y="215"/>
                    </a:cubicBezTo>
                    <a:cubicBezTo>
                      <a:pt x="1616" y="215"/>
                      <a:pt x="1592" y="211"/>
                      <a:pt x="1570" y="202"/>
                    </a:cubicBezTo>
                    <a:lnTo>
                      <a:pt x="1052" y="23"/>
                    </a:lnTo>
                    <a:cubicBezTo>
                      <a:pt x="1008" y="8"/>
                      <a:pt x="963" y="1"/>
                      <a:pt x="919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59"/>
              <p:cNvSpPr/>
              <p:nvPr/>
            </p:nvSpPr>
            <p:spPr>
              <a:xfrm>
                <a:off x="2006798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538" y="0"/>
                    </a:moveTo>
                    <a:cubicBezTo>
                      <a:pt x="478" y="0"/>
                      <a:pt x="421" y="13"/>
                      <a:pt x="367" y="40"/>
                    </a:cubicBezTo>
                    <a:cubicBezTo>
                      <a:pt x="1" y="323"/>
                      <a:pt x="22" y="880"/>
                      <a:pt x="409" y="1134"/>
                    </a:cubicBezTo>
                    <a:lnTo>
                      <a:pt x="1887" y="2107"/>
                    </a:lnTo>
                    <a:lnTo>
                      <a:pt x="2281" y="2368"/>
                    </a:lnTo>
                    <a:lnTo>
                      <a:pt x="2511" y="2520"/>
                    </a:lnTo>
                    <a:lnTo>
                      <a:pt x="2656" y="2135"/>
                    </a:lnTo>
                    <a:cubicBezTo>
                      <a:pt x="2631" y="2125"/>
                      <a:pt x="2613" y="2111"/>
                      <a:pt x="2595" y="2089"/>
                    </a:cubicBezTo>
                    <a:lnTo>
                      <a:pt x="2578" y="2068"/>
                    </a:lnTo>
                    <a:lnTo>
                      <a:pt x="2314" y="1769"/>
                    </a:lnTo>
                    <a:cubicBezTo>
                      <a:pt x="2314" y="1769"/>
                      <a:pt x="1247" y="0"/>
                      <a:pt x="53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59"/>
              <p:cNvSpPr/>
              <p:nvPr/>
            </p:nvSpPr>
            <p:spPr>
              <a:xfrm>
                <a:off x="2287495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64" y="1"/>
                    </a:moveTo>
                    <a:cubicBezTo>
                      <a:pt x="920" y="1"/>
                      <a:pt x="876" y="8"/>
                      <a:pt x="834" y="23"/>
                    </a:cubicBezTo>
                    <a:lnTo>
                      <a:pt x="315" y="202"/>
                    </a:lnTo>
                    <a:cubicBezTo>
                      <a:pt x="291" y="211"/>
                      <a:pt x="267" y="215"/>
                      <a:pt x="244" y="215"/>
                    </a:cubicBezTo>
                    <a:cubicBezTo>
                      <a:pt x="209" y="215"/>
                      <a:pt x="175" y="206"/>
                      <a:pt x="146" y="188"/>
                    </a:cubicBezTo>
                    <a:lnTo>
                      <a:pt x="1" y="573"/>
                    </a:lnTo>
                    <a:lnTo>
                      <a:pt x="33" y="594"/>
                    </a:lnTo>
                    <a:cubicBezTo>
                      <a:pt x="85" y="629"/>
                      <a:pt x="149" y="647"/>
                      <a:pt x="212" y="650"/>
                    </a:cubicBezTo>
                    <a:lnTo>
                      <a:pt x="865" y="668"/>
                    </a:lnTo>
                    <a:cubicBezTo>
                      <a:pt x="786" y="844"/>
                      <a:pt x="1319" y="1171"/>
                      <a:pt x="1656" y="1171"/>
                    </a:cubicBezTo>
                    <a:cubicBezTo>
                      <a:pt x="1757" y="1171"/>
                      <a:pt x="1840" y="1142"/>
                      <a:pt x="1884" y="1070"/>
                    </a:cubicBezTo>
                    <a:cubicBezTo>
                      <a:pt x="1884" y="1070"/>
                      <a:pt x="1426" y="284"/>
                      <a:pt x="1341" y="202"/>
                    </a:cubicBezTo>
                    <a:lnTo>
                      <a:pt x="1242" y="111"/>
                    </a:lnTo>
                    <a:cubicBezTo>
                      <a:pt x="1166" y="40"/>
                      <a:pt x="1066" y="1"/>
                      <a:pt x="964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59"/>
              <p:cNvSpPr/>
              <p:nvPr/>
            </p:nvSpPr>
            <p:spPr>
              <a:xfrm>
                <a:off x="2218495" y="2313362"/>
                <a:ext cx="581864" cy="347128"/>
              </a:xfrm>
              <a:custGeom>
                <a:rect b="b" l="l" r="r" t="t"/>
                <a:pathLst>
                  <a:path extrusionOk="0" h="3104" w="5203">
                    <a:moveTo>
                      <a:pt x="269" y="1"/>
                    </a:moveTo>
                    <a:cubicBezTo>
                      <a:pt x="118" y="1"/>
                      <a:pt x="1" y="135"/>
                      <a:pt x="25" y="283"/>
                    </a:cubicBezTo>
                    <a:lnTo>
                      <a:pt x="385" y="2701"/>
                    </a:lnTo>
                    <a:cubicBezTo>
                      <a:pt x="294" y="2723"/>
                      <a:pt x="227" y="2804"/>
                      <a:pt x="227" y="2899"/>
                    </a:cubicBezTo>
                    <a:cubicBezTo>
                      <a:pt x="227" y="3012"/>
                      <a:pt x="318" y="3103"/>
                      <a:pt x="431" y="3103"/>
                    </a:cubicBezTo>
                    <a:lnTo>
                      <a:pt x="4740" y="3103"/>
                    </a:lnTo>
                    <a:cubicBezTo>
                      <a:pt x="4853" y="3103"/>
                      <a:pt x="4945" y="3012"/>
                      <a:pt x="4945" y="2899"/>
                    </a:cubicBezTo>
                    <a:cubicBezTo>
                      <a:pt x="4945" y="2789"/>
                      <a:pt x="4857" y="2698"/>
                      <a:pt x="4747" y="2695"/>
                    </a:cubicBezTo>
                    <a:lnTo>
                      <a:pt x="5178" y="289"/>
                    </a:lnTo>
                    <a:cubicBezTo>
                      <a:pt x="5202" y="138"/>
                      <a:pt x="5086" y="1"/>
                      <a:pt x="49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59"/>
              <p:cNvSpPr/>
              <p:nvPr/>
            </p:nvSpPr>
            <p:spPr>
              <a:xfrm>
                <a:off x="2482752" y="2451809"/>
                <a:ext cx="72244" cy="65869"/>
              </a:xfrm>
              <a:custGeom>
                <a:rect b="b" l="l" r="r" t="t"/>
                <a:pathLst>
                  <a:path extrusionOk="0" h="589" w="646">
                    <a:moveTo>
                      <a:pt x="323" y="0"/>
                    </a:moveTo>
                    <a:cubicBezTo>
                      <a:pt x="248" y="0"/>
                      <a:pt x="173" y="28"/>
                      <a:pt x="117" y="85"/>
                    </a:cubicBezTo>
                    <a:cubicBezTo>
                      <a:pt x="1" y="202"/>
                      <a:pt x="1" y="388"/>
                      <a:pt x="117" y="501"/>
                    </a:cubicBezTo>
                    <a:cubicBezTo>
                      <a:pt x="173" y="559"/>
                      <a:pt x="248" y="588"/>
                      <a:pt x="323" y="588"/>
                    </a:cubicBezTo>
                    <a:cubicBezTo>
                      <a:pt x="398" y="588"/>
                      <a:pt x="473" y="559"/>
                      <a:pt x="530" y="501"/>
                    </a:cubicBezTo>
                    <a:cubicBezTo>
                      <a:pt x="646" y="388"/>
                      <a:pt x="646" y="202"/>
                      <a:pt x="530" y="85"/>
                    </a:cubicBezTo>
                    <a:cubicBezTo>
                      <a:pt x="473" y="28"/>
                      <a:pt x="398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59"/>
              <p:cNvSpPr/>
              <p:nvPr/>
            </p:nvSpPr>
            <p:spPr>
              <a:xfrm>
                <a:off x="2246900" y="2554694"/>
                <a:ext cx="492622" cy="809779"/>
              </a:xfrm>
              <a:custGeom>
                <a:rect b="b" l="l" r="r" t="t"/>
                <a:pathLst>
                  <a:path extrusionOk="0" h="7241" w="4405">
                    <a:moveTo>
                      <a:pt x="787" y="1"/>
                    </a:moveTo>
                    <a:cubicBezTo>
                      <a:pt x="586" y="1"/>
                      <a:pt x="399" y="81"/>
                      <a:pt x="261" y="212"/>
                    </a:cubicBezTo>
                    <a:cubicBezTo>
                      <a:pt x="124" y="343"/>
                      <a:pt x="36" y="526"/>
                      <a:pt x="33" y="727"/>
                    </a:cubicBezTo>
                    <a:cubicBezTo>
                      <a:pt x="1" y="1873"/>
                      <a:pt x="710" y="2934"/>
                      <a:pt x="1891" y="4415"/>
                    </a:cubicBezTo>
                    <a:cubicBezTo>
                      <a:pt x="2370" y="5019"/>
                      <a:pt x="3516" y="6640"/>
                      <a:pt x="3975" y="7237"/>
                    </a:cubicBezTo>
                    <a:lnTo>
                      <a:pt x="3975" y="7240"/>
                    </a:lnTo>
                    <a:lnTo>
                      <a:pt x="4405" y="6891"/>
                    </a:lnTo>
                    <a:lnTo>
                      <a:pt x="2860" y="3696"/>
                    </a:lnTo>
                    <a:lnTo>
                      <a:pt x="1803" y="674"/>
                    </a:lnTo>
                    <a:cubicBezTo>
                      <a:pt x="1630" y="265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59"/>
              <p:cNvSpPr/>
              <p:nvPr/>
            </p:nvSpPr>
            <p:spPr>
              <a:xfrm>
                <a:off x="2691430" y="3325211"/>
                <a:ext cx="182958" cy="227691"/>
              </a:xfrm>
              <a:custGeom>
                <a:rect b="b" l="l" r="r" t="t"/>
                <a:pathLst>
                  <a:path extrusionOk="0" h="2036" w="1636">
                    <a:moveTo>
                      <a:pt x="430" y="1"/>
                    </a:moveTo>
                    <a:lnTo>
                      <a:pt x="0" y="350"/>
                    </a:lnTo>
                    <a:cubicBezTo>
                      <a:pt x="21" y="432"/>
                      <a:pt x="49" y="509"/>
                      <a:pt x="74" y="583"/>
                    </a:cubicBezTo>
                    <a:cubicBezTo>
                      <a:pt x="306" y="1249"/>
                      <a:pt x="670" y="1609"/>
                      <a:pt x="941" y="1895"/>
                    </a:cubicBezTo>
                    <a:cubicBezTo>
                      <a:pt x="1037" y="1993"/>
                      <a:pt x="1147" y="2036"/>
                      <a:pt x="1248" y="2036"/>
                    </a:cubicBezTo>
                    <a:cubicBezTo>
                      <a:pt x="1460" y="2036"/>
                      <a:pt x="1635" y="1845"/>
                      <a:pt x="1559" y="1570"/>
                    </a:cubicBezTo>
                    <a:cubicBezTo>
                      <a:pt x="1375" y="904"/>
                      <a:pt x="1146" y="604"/>
                      <a:pt x="560" y="103"/>
                    </a:cubicBezTo>
                    <a:cubicBezTo>
                      <a:pt x="522" y="72"/>
                      <a:pt x="480" y="36"/>
                      <a:pt x="438" y="1"/>
                    </a:cubicBezTo>
                    <a:lnTo>
                      <a:pt x="433" y="4"/>
                    </a:lnTo>
                    <a:lnTo>
                      <a:pt x="4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59"/>
              <p:cNvSpPr/>
              <p:nvPr/>
            </p:nvSpPr>
            <p:spPr>
              <a:xfrm>
                <a:off x="2284811" y="2554694"/>
                <a:ext cx="493852" cy="809779"/>
              </a:xfrm>
              <a:custGeom>
                <a:rect b="b" l="l" r="r" t="t"/>
                <a:pathLst>
                  <a:path extrusionOk="0" h="7241" w="4416">
                    <a:moveTo>
                      <a:pt x="3629" y="1"/>
                    </a:moveTo>
                    <a:cubicBezTo>
                      <a:pt x="3185" y="1"/>
                      <a:pt x="2786" y="265"/>
                      <a:pt x="2614" y="674"/>
                    </a:cubicBezTo>
                    <a:lnTo>
                      <a:pt x="1556" y="3696"/>
                    </a:lnTo>
                    <a:lnTo>
                      <a:pt x="7" y="6894"/>
                    </a:lnTo>
                    <a:lnTo>
                      <a:pt x="4" y="6891"/>
                    </a:lnTo>
                    <a:cubicBezTo>
                      <a:pt x="4" y="6894"/>
                      <a:pt x="0" y="6894"/>
                      <a:pt x="0" y="6894"/>
                    </a:cubicBezTo>
                    <a:lnTo>
                      <a:pt x="441" y="7240"/>
                    </a:lnTo>
                    <a:lnTo>
                      <a:pt x="441" y="7237"/>
                    </a:lnTo>
                    <a:cubicBezTo>
                      <a:pt x="900" y="6640"/>
                      <a:pt x="2046" y="5019"/>
                      <a:pt x="2525" y="4415"/>
                    </a:cubicBezTo>
                    <a:cubicBezTo>
                      <a:pt x="3710" y="2934"/>
                      <a:pt x="4416" y="1873"/>
                      <a:pt x="4383" y="727"/>
                    </a:cubicBezTo>
                    <a:cubicBezTo>
                      <a:pt x="4380" y="526"/>
                      <a:pt x="4292" y="343"/>
                      <a:pt x="4154" y="212"/>
                    </a:cubicBezTo>
                    <a:cubicBezTo>
                      <a:pt x="4017" y="81"/>
                      <a:pt x="3830" y="1"/>
                      <a:pt x="3629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59"/>
              <p:cNvSpPr/>
              <p:nvPr/>
            </p:nvSpPr>
            <p:spPr>
              <a:xfrm>
                <a:off x="2151284" y="3325659"/>
                <a:ext cx="182958" cy="227244"/>
              </a:xfrm>
              <a:custGeom>
                <a:rect b="b" l="l" r="r" t="t"/>
                <a:pathLst>
                  <a:path extrusionOk="0" h="2032" w="1636">
                    <a:moveTo>
                      <a:pt x="1194" y="0"/>
                    </a:moveTo>
                    <a:cubicBezTo>
                      <a:pt x="1116" y="64"/>
                      <a:pt x="1046" y="124"/>
                      <a:pt x="983" y="180"/>
                    </a:cubicBezTo>
                    <a:cubicBezTo>
                      <a:pt x="465" y="635"/>
                      <a:pt x="249" y="935"/>
                      <a:pt x="76" y="1566"/>
                    </a:cubicBezTo>
                    <a:cubicBezTo>
                      <a:pt x="0" y="1841"/>
                      <a:pt x="176" y="2032"/>
                      <a:pt x="389" y="2032"/>
                    </a:cubicBezTo>
                    <a:cubicBezTo>
                      <a:pt x="490" y="2032"/>
                      <a:pt x="599" y="1989"/>
                      <a:pt x="693" y="1891"/>
                    </a:cubicBezTo>
                    <a:cubicBezTo>
                      <a:pt x="955" y="1619"/>
                      <a:pt x="1293" y="1277"/>
                      <a:pt x="1526" y="670"/>
                    </a:cubicBezTo>
                    <a:cubicBezTo>
                      <a:pt x="1565" y="571"/>
                      <a:pt x="1603" y="462"/>
                      <a:pt x="1635" y="346"/>
                    </a:cubicBezTo>
                    <a:lnTo>
                      <a:pt x="11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59"/>
              <p:cNvSpPr/>
              <p:nvPr/>
            </p:nvSpPr>
            <p:spPr>
              <a:xfrm>
                <a:off x="2351798" y="1396569"/>
                <a:ext cx="325097" cy="601771"/>
              </a:xfrm>
              <a:custGeom>
                <a:rect b="b" l="l" r="r" t="t"/>
                <a:pathLst>
                  <a:path extrusionOk="0" h="5381" w="2907">
                    <a:moveTo>
                      <a:pt x="1579" y="0"/>
                    </a:moveTo>
                    <a:cubicBezTo>
                      <a:pt x="1221" y="0"/>
                      <a:pt x="0" y="237"/>
                      <a:pt x="0" y="1728"/>
                    </a:cubicBezTo>
                    <a:cubicBezTo>
                      <a:pt x="0" y="1992"/>
                      <a:pt x="138" y="2507"/>
                      <a:pt x="195" y="2757"/>
                    </a:cubicBezTo>
                    <a:cubicBezTo>
                      <a:pt x="241" y="2947"/>
                      <a:pt x="322" y="3138"/>
                      <a:pt x="350" y="3333"/>
                    </a:cubicBezTo>
                    <a:cubicBezTo>
                      <a:pt x="396" y="3635"/>
                      <a:pt x="314" y="3829"/>
                      <a:pt x="241" y="4101"/>
                    </a:cubicBezTo>
                    <a:cubicBezTo>
                      <a:pt x="181" y="4323"/>
                      <a:pt x="216" y="4584"/>
                      <a:pt x="343" y="4753"/>
                    </a:cubicBezTo>
                    <a:cubicBezTo>
                      <a:pt x="598" y="5098"/>
                      <a:pt x="1006" y="5381"/>
                      <a:pt x="1403" y="5381"/>
                    </a:cubicBezTo>
                    <a:cubicBezTo>
                      <a:pt x="1428" y="5381"/>
                      <a:pt x="1453" y="5380"/>
                      <a:pt x="1478" y="5377"/>
                    </a:cubicBezTo>
                    <a:cubicBezTo>
                      <a:pt x="1309" y="5229"/>
                      <a:pt x="1069" y="5144"/>
                      <a:pt x="1024" y="4845"/>
                    </a:cubicBezTo>
                    <a:cubicBezTo>
                      <a:pt x="978" y="4555"/>
                      <a:pt x="1154" y="4485"/>
                      <a:pt x="1260" y="4280"/>
                    </a:cubicBezTo>
                    <a:cubicBezTo>
                      <a:pt x="1486" y="3829"/>
                      <a:pt x="918" y="3509"/>
                      <a:pt x="749" y="3216"/>
                    </a:cubicBezTo>
                    <a:cubicBezTo>
                      <a:pt x="551" y="2867"/>
                      <a:pt x="618" y="2193"/>
                      <a:pt x="826" y="1879"/>
                    </a:cubicBezTo>
                    <a:cubicBezTo>
                      <a:pt x="1084" y="1484"/>
                      <a:pt x="1457" y="1541"/>
                      <a:pt x="1768" y="1276"/>
                    </a:cubicBezTo>
                    <a:cubicBezTo>
                      <a:pt x="1820" y="1230"/>
                      <a:pt x="1867" y="1181"/>
                      <a:pt x="1905" y="1132"/>
                    </a:cubicBezTo>
                    <a:cubicBezTo>
                      <a:pt x="1944" y="1178"/>
                      <a:pt x="1983" y="1223"/>
                      <a:pt x="2010" y="1255"/>
                    </a:cubicBezTo>
                    <a:cubicBezTo>
                      <a:pt x="2092" y="1347"/>
                      <a:pt x="2194" y="1403"/>
                      <a:pt x="2303" y="1449"/>
                    </a:cubicBezTo>
                    <a:cubicBezTo>
                      <a:pt x="2420" y="1499"/>
                      <a:pt x="2536" y="1520"/>
                      <a:pt x="2600" y="1643"/>
                    </a:cubicBezTo>
                    <a:cubicBezTo>
                      <a:pt x="2649" y="1735"/>
                      <a:pt x="2632" y="1865"/>
                      <a:pt x="2628" y="1961"/>
                    </a:cubicBezTo>
                    <a:cubicBezTo>
                      <a:pt x="2907" y="1752"/>
                      <a:pt x="2868" y="1382"/>
                      <a:pt x="2755" y="1090"/>
                    </a:cubicBezTo>
                    <a:cubicBezTo>
                      <a:pt x="2654" y="828"/>
                      <a:pt x="2429" y="529"/>
                      <a:pt x="2120" y="529"/>
                    </a:cubicBezTo>
                    <a:cubicBezTo>
                      <a:pt x="2116" y="529"/>
                      <a:pt x="2113" y="529"/>
                      <a:pt x="2109" y="529"/>
                    </a:cubicBezTo>
                    <a:cubicBezTo>
                      <a:pt x="2109" y="408"/>
                      <a:pt x="2078" y="275"/>
                      <a:pt x="1961" y="148"/>
                    </a:cubicBezTo>
                    <a:cubicBezTo>
                      <a:pt x="1867" y="49"/>
                      <a:pt x="1761" y="14"/>
                      <a:pt x="1637" y="3"/>
                    </a:cubicBezTo>
                    <a:cubicBezTo>
                      <a:pt x="1622" y="1"/>
                      <a:pt x="1602" y="0"/>
                      <a:pt x="1579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59"/>
              <p:cNvSpPr/>
              <p:nvPr/>
            </p:nvSpPr>
            <p:spPr>
              <a:xfrm>
                <a:off x="2363652" y="1525063"/>
                <a:ext cx="307316" cy="86111"/>
              </a:xfrm>
              <a:custGeom>
                <a:rect b="b" l="l" r="r" t="t"/>
                <a:pathLst>
                  <a:path extrusionOk="0" h="770" w="2748">
                    <a:moveTo>
                      <a:pt x="0" y="0"/>
                    </a:moveTo>
                    <a:cubicBezTo>
                      <a:pt x="0" y="29"/>
                      <a:pt x="0" y="53"/>
                      <a:pt x="5" y="78"/>
                    </a:cubicBezTo>
                    <a:cubicBezTo>
                      <a:pt x="11" y="184"/>
                      <a:pt x="32" y="279"/>
                      <a:pt x="68" y="367"/>
                    </a:cubicBezTo>
                    <a:cubicBezTo>
                      <a:pt x="163" y="607"/>
                      <a:pt x="350" y="769"/>
                      <a:pt x="561" y="769"/>
                    </a:cubicBezTo>
                    <a:lnTo>
                      <a:pt x="2187" y="769"/>
                    </a:lnTo>
                    <a:cubicBezTo>
                      <a:pt x="2342" y="769"/>
                      <a:pt x="2483" y="681"/>
                      <a:pt x="2586" y="543"/>
                    </a:cubicBezTo>
                    <a:cubicBezTo>
                      <a:pt x="2620" y="491"/>
                      <a:pt x="2656" y="431"/>
                      <a:pt x="2681" y="367"/>
                    </a:cubicBezTo>
                    <a:cubicBezTo>
                      <a:pt x="2726" y="258"/>
                      <a:pt x="2747" y="135"/>
                      <a:pt x="2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59"/>
              <p:cNvSpPr/>
              <p:nvPr/>
            </p:nvSpPr>
            <p:spPr>
              <a:xfrm>
                <a:off x="2345200" y="1370400"/>
                <a:ext cx="344332" cy="223777"/>
              </a:xfrm>
              <a:custGeom>
                <a:rect b="b" l="l" r="r" t="t"/>
                <a:pathLst>
                  <a:path extrusionOk="0" h="2001" w="3079">
                    <a:moveTo>
                      <a:pt x="1545" y="1"/>
                    </a:moveTo>
                    <a:cubicBezTo>
                      <a:pt x="1326" y="1"/>
                      <a:pt x="1125" y="43"/>
                      <a:pt x="941" y="118"/>
                    </a:cubicBezTo>
                    <a:cubicBezTo>
                      <a:pt x="645" y="240"/>
                      <a:pt x="402" y="452"/>
                      <a:pt x="240" y="720"/>
                    </a:cubicBezTo>
                    <a:cubicBezTo>
                      <a:pt x="88" y="964"/>
                      <a:pt x="0" y="1256"/>
                      <a:pt x="0" y="1573"/>
                    </a:cubicBezTo>
                    <a:cubicBezTo>
                      <a:pt x="0" y="1606"/>
                      <a:pt x="17" y="2001"/>
                      <a:pt x="17" y="2001"/>
                    </a:cubicBezTo>
                    <a:cubicBezTo>
                      <a:pt x="560" y="1692"/>
                      <a:pt x="1085" y="1539"/>
                      <a:pt x="1594" y="1539"/>
                    </a:cubicBezTo>
                    <a:cubicBezTo>
                      <a:pt x="2105" y="1539"/>
                      <a:pt x="2600" y="1694"/>
                      <a:pt x="3078" y="2001"/>
                    </a:cubicBezTo>
                    <a:cubicBezTo>
                      <a:pt x="3078" y="2001"/>
                      <a:pt x="3075" y="1733"/>
                      <a:pt x="3075" y="1591"/>
                    </a:cubicBezTo>
                    <a:cubicBezTo>
                      <a:pt x="3075" y="1303"/>
                      <a:pt x="3005" y="1034"/>
                      <a:pt x="2881" y="802"/>
                    </a:cubicBezTo>
                    <a:cubicBezTo>
                      <a:pt x="2725" y="509"/>
                      <a:pt x="2486" y="276"/>
                      <a:pt x="2183" y="139"/>
                    </a:cubicBezTo>
                    <a:cubicBezTo>
                      <a:pt x="1992" y="50"/>
                      <a:pt x="1778" y="1"/>
                      <a:pt x="15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59"/>
              <p:cNvSpPr/>
              <p:nvPr/>
            </p:nvSpPr>
            <p:spPr>
              <a:xfrm>
                <a:off x="2371928" y="1383484"/>
                <a:ext cx="92038" cy="141692"/>
              </a:xfrm>
              <a:custGeom>
                <a:rect b="b" l="l" r="r" t="t"/>
                <a:pathLst>
                  <a:path extrusionOk="0" h="1267" w="823">
                    <a:moveTo>
                      <a:pt x="702" y="1"/>
                    </a:moveTo>
                    <a:cubicBezTo>
                      <a:pt x="406" y="123"/>
                      <a:pt x="163" y="335"/>
                      <a:pt x="1" y="603"/>
                    </a:cubicBezTo>
                    <a:cubicBezTo>
                      <a:pt x="22" y="779"/>
                      <a:pt x="79" y="942"/>
                      <a:pt x="167" y="1111"/>
                    </a:cubicBezTo>
                    <a:cubicBezTo>
                      <a:pt x="222" y="1220"/>
                      <a:pt x="297" y="1266"/>
                      <a:pt x="371" y="1266"/>
                    </a:cubicBezTo>
                    <a:cubicBezTo>
                      <a:pt x="470" y="1266"/>
                      <a:pt x="572" y="1186"/>
                      <a:pt x="635" y="1059"/>
                    </a:cubicBezTo>
                    <a:cubicBezTo>
                      <a:pt x="769" y="787"/>
                      <a:pt x="823" y="420"/>
                      <a:pt x="745" y="128"/>
                    </a:cubicBezTo>
                    <a:cubicBezTo>
                      <a:pt x="735" y="81"/>
                      <a:pt x="720" y="39"/>
                      <a:pt x="7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59"/>
              <p:cNvSpPr/>
              <p:nvPr/>
            </p:nvSpPr>
            <p:spPr>
              <a:xfrm>
                <a:off x="2576579" y="1385833"/>
                <a:ext cx="90920" cy="139343"/>
              </a:xfrm>
              <a:custGeom>
                <a:rect b="b" l="l" r="r" t="t"/>
                <a:pathLst>
                  <a:path extrusionOk="0" h="1246" w="813">
                    <a:moveTo>
                      <a:pt x="114" y="1"/>
                    </a:moveTo>
                    <a:cubicBezTo>
                      <a:pt x="99" y="32"/>
                      <a:pt x="89" y="68"/>
                      <a:pt x="78" y="107"/>
                    </a:cubicBezTo>
                    <a:cubicBezTo>
                      <a:pt x="0" y="399"/>
                      <a:pt x="54" y="766"/>
                      <a:pt x="191" y="1038"/>
                    </a:cubicBezTo>
                    <a:cubicBezTo>
                      <a:pt x="254" y="1165"/>
                      <a:pt x="353" y="1245"/>
                      <a:pt x="452" y="1245"/>
                    </a:cubicBezTo>
                    <a:cubicBezTo>
                      <a:pt x="526" y="1245"/>
                      <a:pt x="604" y="1199"/>
                      <a:pt x="661" y="1090"/>
                    </a:cubicBezTo>
                    <a:cubicBezTo>
                      <a:pt x="734" y="949"/>
                      <a:pt x="783" y="808"/>
                      <a:pt x="812" y="664"/>
                    </a:cubicBezTo>
                    <a:cubicBezTo>
                      <a:pt x="656" y="371"/>
                      <a:pt x="417" y="138"/>
                      <a:pt x="1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8" name="Google Shape;598;p59"/>
            <p:cNvGrpSpPr/>
            <p:nvPr/>
          </p:nvGrpSpPr>
          <p:grpSpPr>
            <a:xfrm>
              <a:off x="1923361" y="991667"/>
              <a:ext cx="436422" cy="436187"/>
              <a:chOff x="2011175" y="420675"/>
              <a:chExt cx="139050" cy="138975"/>
            </a:xfrm>
          </p:grpSpPr>
          <p:sp>
            <p:nvSpPr>
              <p:cNvPr id="599" name="Google Shape;599;p59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59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59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59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3" name="Google Shape;603;p59"/>
            <p:cNvGrpSpPr/>
            <p:nvPr/>
          </p:nvGrpSpPr>
          <p:grpSpPr>
            <a:xfrm>
              <a:off x="3837704" y="1681954"/>
              <a:ext cx="369706" cy="369493"/>
              <a:chOff x="2011175" y="420675"/>
              <a:chExt cx="139050" cy="138975"/>
            </a:xfrm>
          </p:grpSpPr>
          <p:sp>
            <p:nvSpPr>
              <p:cNvPr id="604" name="Google Shape;604;p59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59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59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59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8" name="Google Shape;608;p59"/>
          <p:cNvGrpSpPr/>
          <p:nvPr/>
        </p:nvGrpSpPr>
        <p:grpSpPr>
          <a:xfrm>
            <a:off x="6857958" y="549127"/>
            <a:ext cx="1764519" cy="2022635"/>
            <a:chOff x="7496966" y="1352220"/>
            <a:chExt cx="385915" cy="534622"/>
          </a:xfrm>
        </p:grpSpPr>
        <p:sp>
          <p:nvSpPr>
            <p:cNvPr id="609" name="Google Shape;609;p59"/>
            <p:cNvSpPr/>
            <p:nvPr/>
          </p:nvSpPr>
          <p:spPr>
            <a:xfrm>
              <a:off x="7613216" y="1502711"/>
              <a:ext cx="153415" cy="153415"/>
            </a:xfrm>
            <a:custGeom>
              <a:rect b="b" l="l" r="r" t="t"/>
              <a:pathLst>
                <a:path extrusionOk="0" h="3096" w="3096">
                  <a:moveTo>
                    <a:pt x="1548" y="322"/>
                  </a:moveTo>
                  <a:cubicBezTo>
                    <a:pt x="2227" y="322"/>
                    <a:pt x="2774" y="869"/>
                    <a:pt x="2774" y="1548"/>
                  </a:cubicBezTo>
                  <a:cubicBezTo>
                    <a:pt x="2774" y="2227"/>
                    <a:pt x="2227" y="2786"/>
                    <a:pt x="1548" y="2786"/>
                  </a:cubicBezTo>
                  <a:cubicBezTo>
                    <a:pt x="869" y="2786"/>
                    <a:pt x="322" y="2227"/>
                    <a:pt x="322" y="1548"/>
                  </a:cubicBezTo>
                  <a:cubicBezTo>
                    <a:pt x="322" y="869"/>
                    <a:pt x="869" y="322"/>
                    <a:pt x="1548" y="322"/>
                  </a:cubicBezTo>
                  <a:close/>
                  <a:moveTo>
                    <a:pt x="1548" y="0"/>
                  </a:moveTo>
                  <a:cubicBezTo>
                    <a:pt x="703" y="0"/>
                    <a:pt x="0" y="703"/>
                    <a:pt x="0" y="1548"/>
                  </a:cubicBezTo>
                  <a:cubicBezTo>
                    <a:pt x="0" y="2405"/>
                    <a:pt x="703" y="3096"/>
                    <a:pt x="1548" y="3096"/>
                  </a:cubicBezTo>
                  <a:cubicBezTo>
                    <a:pt x="2405" y="3096"/>
                    <a:pt x="3096" y="2405"/>
                    <a:pt x="3096" y="1548"/>
                  </a:cubicBezTo>
                  <a:cubicBezTo>
                    <a:pt x="3096" y="703"/>
                    <a:pt x="2405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9"/>
            <p:cNvSpPr/>
            <p:nvPr/>
          </p:nvSpPr>
          <p:spPr>
            <a:xfrm>
              <a:off x="7576596" y="1687790"/>
              <a:ext cx="64369" cy="53517"/>
            </a:xfrm>
            <a:custGeom>
              <a:rect b="b" l="l" r="r" t="t"/>
              <a:pathLst>
                <a:path extrusionOk="0" h="1080" w="1299">
                  <a:moveTo>
                    <a:pt x="1116" y="0"/>
                  </a:moveTo>
                  <a:cubicBezTo>
                    <a:pt x="1071" y="0"/>
                    <a:pt x="1027" y="19"/>
                    <a:pt x="1001" y="51"/>
                  </a:cubicBezTo>
                  <a:lnTo>
                    <a:pt x="465" y="670"/>
                  </a:lnTo>
                  <a:lnTo>
                    <a:pt x="299" y="456"/>
                  </a:lnTo>
                  <a:cubicBezTo>
                    <a:pt x="270" y="413"/>
                    <a:pt x="220" y="392"/>
                    <a:pt x="169" y="392"/>
                  </a:cubicBezTo>
                  <a:cubicBezTo>
                    <a:pt x="135" y="392"/>
                    <a:pt x="101" y="401"/>
                    <a:pt x="72" y="420"/>
                  </a:cubicBezTo>
                  <a:cubicBezTo>
                    <a:pt x="13" y="480"/>
                    <a:pt x="1" y="575"/>
                    <a:pt x="49" y="647"/>
                  </a:cubicBezTo>
                  <a:lnTo>
                    <a:pt x="334" y="1016"/>
                  </a:lnTo>
                  <a:cubicBezTo>
                    <a:pt x="371" y="1059"/>
                    <a:pt x="421" y="1080"/>
                    <a:pt x="469" y="1080"/>
                  </a:cubicBezTo>
                  <a:cubicBezTo>
                    <a:pt x="513" y="1080"/>
                    <a:pt x="556" y="1062"/>
                    <a:pt x="584" y="1028"/>
                  </a:cubicBezTo>
                  <a:lnTo>
                    <a:pt x="1239" y="266"/>
                  </a:lnTo>
                  <a:cubicBezTo>
                    <a:pt x="1299" y="194"/>
                    <a:pt x="1287" y="99"/>
                    <a:pt x="1215" y="39"/>
                  </a:cubicBezTo>
                  <a:cubicBezTo>
                    <a:pt x="1189" y="13"/>
                    <a:pt x="1152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9"/>
            <p:cNvSpPr/>
            <p:nvPr/>
          </p:nvSpPr>
          <p:spPr>
            <a:xfrm>
              <a:off x="7661579" y="1712715"/>
              <a:ext cx="141026" cy="16005"/>
            </a:xfrm>
            <a:custGeom>
              <a:rect b="b" l="l" r="r" t="t"/>
              <a:pathLst>
                <a:path extrusionOk="0" h="323" w="2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691" y="322"/>
                  </a:lnTo>
                  <a:cubicBezTo>
                    <a:pt x="2775" y="322"/>
                    <a:pt x="2846" y="251"/>
                    <a:pt x="2846" y="155"/>
                  </a:cubicBezTo>
                  <a:cubicBezTo>
                    <a:pt x="2846" y="72"/>
                    <a:pt x="2775" y="1"/>
                    <a:pt x="2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9"/>
            <p:cNvSpPr/>
            <p:nvPr/>
          </p:nvSpPr>
          <p:spPr>
            <a:xfrm>
              <a:off x="7576596" y="1752704"/>
              <a:ext cx="64369" cy="53566"/>
            </a:xfrm>
            <a:custGeom>
              <a:rect b="b" l="l" r="r" t="t"/>
              <a:pathLst>
                <a:path extrusionOk="0" h="1081" w="1299">
                  <a:moveTo>
                    <a:pt x="1120" y="1"/>
                  </a:moveTo>
                  <a:cubicBezTo>
                    <a:pt x="1074" y="1"/>
                    <a:pt x="1028" y="22"/>
                    <a:pt x="1001" y="63"/>
                  </a:cubicBezTo>
                  <a:lnTo>
                    <a:pt x="465" y="670"/>
                  </a:lnTo>
                  <a:lnTo>
                    <a:pt x="299" y="456"/>
                  </a:lnTo>
                  <a:cubicBezTo>
                    <a:pt x="272" y="415"/>
                    <a:pt x="225" y="394"/>
                    <a:pt x="177" y="394"/>
                  </a:cubicBezTo>
                  <a:cubicBezTo>
                    <a:pt x="141" y="394"/>
                    <a:pt x="103" y="406"/>
                    <a:pt x="72" y="432"/>
                  </a:cubicBezTo>
                  <a:cubicBezTo>
                    <a:pt x="13" y="480"/>
                    <a:pt x="1" y="575"/>
                    <a:pt x="49" y="646"/>
                  </a:cubicBezTo>
                  <a:lnTo>
                    <a:pt x="334" y="1027"/>
                  </a:lnTo>
                  <a:cubicBezTo>
                    <a:pt x="370" y="1063"/>
                    <a:pt x="418" y="1081"/>
                    <a:pt x="464" y="1081"/>
                  </a:cubicBezTo>
                  <a:cubicBezTo>
                    <a:pt x="510" y="1081"/>
                    <a:pt x="555" y="1063"/>
                    <a:pt x="584" y="1027"/>
                  </a:cubicBezTo>
                  <a:lnTo>
                    <a:pt x="1239" y="265"/>
                  </a:lnTo>
                  <a:cubicBezTo>
                    <a:pt x="1299" y="194"/>
                    <a:pt x="1287" y="99"/>
                    <a:pt x="1215" y="39"/>
                  </a:cubicBezTo>
                  <a:cubicBezTo>
                    <a:pt x="1190" y="13"/>
                    <a:pt x="115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9"/>
            <p:cNvSpPr/>
            <p:nvPr/>
          </p:nvSpPr>
          <p:spPr>
            <a:xfrm>
              <a:off x="7661579" y="1777628"/>
              <a:ext cx="141026" cy="15956"/>
            </a:xfrm>
            <a:custGeom>
              <a:rect b="b" l="l" r="r" t="t"/>
              <a:pathLst>
                <a:path extrusionOk="0" h="322" w="2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2691" y="322"/>
                  </a:lnTo>
                  <a:cubicBezTo>
                    <a:pt x="2775" y="322"/>
                    <a:pt x="2846" y="250"/>
                    <a:pt x="2846" y="155"/>
                  </a:cubicBezTo>
                  <a:cubicBezTo>
                    <a:pt x="2846" y="72"/>
                    <a:pt x="2775" y="0"/>
                    <a:pt x="2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9"/>
            <p:cNvSpPr/>
            <p:nvPr/>
          </p:nvSpPr>
          <p:spPr>
            <a:xfrm>
              <a:off x="7650975" y="1540470"/>
              <a:ext cx="77897" cy="78491"/>
            </a:xfrm>
            <a:custGeom>
              <a:rect b="b" l="l" r="r" t="t"/>
              <a:pathLst>
                <a:path extrusionOk="0" h="1584" w="1572">
                  <a:moveTo>
                    <a:pt x="786" y="0"/>
                  </a:moveTo>
                  <a:cubicBezTo>
                    <a:pt x="703" y="0"/>
                    <a:pt x="631" y="72"/>
                    <a:pt x="631" y="155"/>
                  </a:cubicBezTo>
                  <a:lnTo>
                    <a:pt x="631" y="631"/>
                  </a:lnTo>
                  <a:lnTo>
                    <a:pt x="155" y="631"/>
                  </a:lnTo>
                  <a:cubicBezTo>
                    <a:pt x="72" y="631"/>
                    <a:pt x="0" y="703"/>
                    <a:pt x="0" y="786"/>
                  </a:cubicBezTo>
                  <a:cubicBezTo>
                    <a:pt x="0" y="881"/>
                    <a:pt x="72" y="953"/>
                    <a:pt x="155" y="953"/>
                  </a:cubicBezTo>
                  <a:lnTo>
                    <a:pt x="631" y="953"/>
                  </a:lnTo>
                  <a:lnTo>
                    <a:pt x="631" y="1417"/>
                  </a:lnTo>
                  <a:cubicBezTo>
                    <a:pt x="631" y="1512"/>
                    <a:pt x="703" y="1584"/>
                    <a:pt x="786" y="1584"/>
                  </a:cubicBezTo>
                  <a:cubicBezTo>
                    <a:pt x="869" y="1584"/>
                    <a:pt x="941" y="1512"/>
                    <a:pt x="941" y="1417"/>
                  </a:cubicBezTo>
                  <a:lnTo>
                    <a:pt x="941" y="953"/>
                  </a:lnTo>
                  <a:lnTo>
                    <a:pt x="1417" y="953"/>
                  </a:lnTo>
                  <a:cubicBezTo>
                    <a:pt x="1512" y="953"/>
                    <a:pt x="1572" y="881"/>
                    <a:pt x="1572" y="786"/>
                  </a:cubicBezTo>
                  <a:cubicBezTo>
                    <a:pt x="1572" y="703"/>
                    <a:pt x="1512" y="631"/>
                    <a:pt x="1417" y="631"/>
                  </a:cubicBezTo>
                  <a:lnTo>
                    <a:pt x="941" y="631"/>
                  </a:lnTo>
                  <a:lnTo>
                    <a:pt x="941" y="155"/>
                  </a:lnTo>
                  <a:cubicBezTo>
                    <a:pt x="941" y="72"/>
                    <a:pt x="869" y="0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9"/>
            <p:cNvSpPr/>
            <p:nvPr/>
          </p:nvSpPr>
          <p:spPr>
            <a:xfrm>
              <a:off x="7496966" y="1352220"/>
              <a:ext cx="385915" cy="534622"/>
            </a:xfrm>
            <a:custGeom>
              <a:rect b="b" l="l" r="r" t="t"/>
              <a:pathLst>
                <a:path extrusionOk="0" h="10789" w="7788">
                  <a:moveTo>
                    <a:pt x="4930" y="311"/>
                  </a:moveTo>
                  <a:cubicBezTo>
                    <a:pt x="5013" y="311"/>
                    <a:pt x="5085" y="382"/>
                    <a:pt x="5085" y="477"/>
                  </a:cubicBezTo>
                  <a:lnTo>
                    <a:pt x="5085" y="787"/>
                  </a:lnTo>
                  <a:cubicBezTo>
                    <a:pt x="5085" y="870"/>
                    <a:pt x="5156" y="942"/>
                    <a:pt x="5239" y="942"/>
                  </a:cubicBezTo>
                  <a:lnTo>
                    <a:pt x="5775" y="942"/>
                  </a:lnTo>
                  <a:cubicBezTo>
                    <a:pt x="5799" y="942"/>
                    <a:pt x="5811" y="953"/>
                    <a:pt x="5811" y="977"/>
                  </a:cubicBezTo>
                  <a:lnTo>
                    <a:pt x="5811" y="2216"/>
                  </a:lnTo>
                  <a:cubicBezTo>
                    <a:pt x="5811" y="2239"/>
                    <a:pt x="5799" y="2251"/>
                    <a:pt x="5775" y="2251"/>
                  </a:cubicBezTo>
                  <a:lnTo>
                    <a:pt x="2013" y="2251"/>
                  </a:lnTo>
                  <a:cubicBezTo>
                    <a:pt x="1989" y="2251"/>
                    <a:pt x="1977" y="2239"/>
                    <a:pt x="1977" y="2216"/>
                  </a:cubicBezTo>
                  <a:lnTo>
                    <a:pt x="1977" y="977"/>
                  </a:lnTo>
                  <a:cubicBezTo>
                    <a:pt x="1977" y="953"/>
                    <a:pt x="1989" y="942"/>
                    <a:pt x="2013" y="942"/>
                  </a:cubicBezTo>
                  <a:lnTo>
                    <a:pt x="2549" y="942"/>
                  </a:lnTo>
                  <a:cubicBezTo>
                    <a:pt x="2644" y="942"/>
                    <a:pt x="2703" y="870"/>
                    <a:pt x="2703" y="787"/>
                  </a:cubicBezTo>
                  <a:lnTo>
                    <a:pt x="2703" y="477"/>
                  </a:lnTo>
                  <a:cubicBezTo>
                    <a:pt x="2703" y="382"/>
                    <a:pt x="2775" y="311"/>
                    <a:pt x="2870" y="311"/>
                  </a:cubicBezTo>
                  <a:close/>
                  <a:moveTo>
                    <a:pt x="2870" y="1"/>
                  </a:moveTo>
                  <a:cubicBezTo>
                    <a:pt x="2608" y="1"/>
                    <a:pt x="2394" y="215"/>
                    <a:pt x="2394" y="477"/>
                  </a:cubicBezTo>
                  <a:lnTo>
                    <a:pt x="2394" y="620"/>
                  </a:lnTo>
                  <a:lnTo>
                    <a:pt x="2013" y="620"/>
                  </a:lnTo>
                  <a:cubicBezTo>
                    <a:pt x="1822" y="620"/>
                    <a:pt x="1679" y="763"/>
                    <a:pt x="1667" y="942"/>
                  </a:cubicBezTo>
                  <a:lnTo>
                    <a:pt x="620" y="942"/>
                  </a:lnTo>
                  <a:cubicBezTo>
                    <a:pt x="274" y="942"/>
                    <a:pt x="1" y="1215"/>
                    <a:pt x="1" y="1561"/>
                  </a:cubicBezTo>
                  <a:lnTo>
                    <a:pt x="1" y="10157"/>
                  </a:lnTo>
                  <a:cubicBezTo>
                    <a:pt x="1" y="10502"/>
                    <a:pt x="274" y="10788"/>
                    <a:pt x="620" y="10788"/>
                  </a:cubicBezTo>
                  <a:lnTo>
                    <a:pt x="1882" y="10788"/>
                  </a:lnTo>
                  <a:cubicBezTo>
                    <a:pt x="1977" y="10788"/>
                    <a:pt x="2048" y="10717"/>
                    <a:pt x="2048" y="10621"/>
                  </a:cubicBezTo>
                  <a:cubicBezTo>
                    <a:pt x="2048" y="10538"/>
                    <a:pt x="1977" y="10467"/>
                    <a:pt x="1882" y="10467"/>
                  </a:cubicBezTo>
                  <a:lnTo>
                    <a:pt x="620" y="10467"/>
                  </a:lnTo>
                  <a:cubicBezTo>
                    <a:pt x="453" y="10467"/>
                    <a:pt x="310" y="10336"/>
                    <a:pt x="310" y="10157"/>
                  </a:cubicBezTo>
                  <a:lnTo>
                    <a:pt x="310" y="1561"/>
                  </a:lnTo>
                  <a:cubicBezTo>
                    <a:pt x="310" y="1394"/>
                    <a:pt x="453" y="1251"/>
                    <a:pt x="620" y="1251"/>
                  </a:cubicBezTo>
                  <a:lnTo>
                    <a:pt x="1667" y="1251"/>
                  </a:lnTo>
                  <a:lnTo>
                    <a:pt x="1667" y="1620"/>
                  </a:lnTo>
                  <a:lnTo>
                    <a:pt x="1120" y="1620"/>
                  </a:lnTo>
                  <a:cubicBezTo>
                    <a:pt x="870" y="1620"/>
                    <a:pt x="667" y="1823"/>
                    <a:pt x="667" y="2073"/>
                  </a:cubicBezTo>
                  <a:lnTo>
                    <a:pt x="667" y="9657"/>
                  </a:lnTo>
                  <a:cubicBezTo>
                    <a:pt x="667" y="9907"/>
                    <a:pt x="870" y="10109"/>
                    <a:pt x="1120" y="10109"/>
                  </a:cubicBezTo>
                  <a:lnTo>
                    <a:pt x="6668" y="10109"/>
                  </a:lnTo>
                  <a:cubicBezTo>
                    <a:pt x="6918" y="10109"/>
                    <a:pt x="7121" y="9907"/>
                    <a:pt x="7121" y="9657"/>
                  </a:cubicBezTo>
                  <a:lnTo>
                    <a:pt x="7121" y="4109"/>
                  </a:lnTo>
                  <a:cubicBezTo>
                    <a:pt x="7121" y="4025"/>
                    <a:pt x="7049" y="3954"/>
                    <a:pt x="6954" y="3954"/>
                  </a:cubicBezTo>
                  <a:cubicBezTo>
                    <a:pt x="6870" y="3954"/>
                    <a:pt x="6799" y="4025"/>
                    <a:pt x="6799" y="4109"/>
                  </a:cubicBezTo>
                  <a:lnTo>
                    <a:pt x="6799" y="9657"/>
                  </a:lnTo>
                  <a:cubicBezTo>
                    <a:pt x="6799" y="9728"/>
                    <a:pt x="6740" y="9788"/>
                    <a:pt x="6668" y="9788"/>
                  </a:cubicBezTo>
                  <a:lnTo>
                    <a:pt x="1120" y="9788"/>
                  </a:lnTo>
                  <a:cubicBezTo>
                    <a:pt x="1048" y="9788"/>
                    <a:pt x="989" y="9728"/>
                    <a:pt x="989" y="9657"/>
                  </a:cubicBezTo>
                  <a:lnTo>
                    <a:pt x="989" y="2073"/>
                  </a:lnTo>
                  <a:cubicBezTo>
                    <a:pt x="989" y="1989"/>
                    <a:pt x="1048" y="1930"/>
                    <a:pt x="1120" y="1930"/>
                  </a:cubicBezTo>
                  <a:lnTo>
                    <a:pt x="1667" y="1930"/>
                  </a:lnTo>
                  <a:lnTo>
                    <a:pt x="1667" y="2216"/>
                  </a:lnTo>
                  <a:cubicBezTo>
                    <a:pt x="1667" y="2406"/>
                    <a:pt x="1822" y="2561"/>
                    <a:pt x="2013" y="2561"/>
                  </a:cubicBezTo>
                  <a:lnTo>
                    <a:pt x="5775" y="2561"/>
                  </a:lnTo>
                  <a:cubicBezTo>
                    <a:pt x="5978" y="2561"/>
                    <a:pt x="6132" y="2406"/>
                    <a:pt x="6132" y="2216"/>
                  </a:cubicBezTo>
                  <a:lnTo>
                    <a:pt x="6132" y="1930"/>
                  </a:lnTo>
                  <a:lnTo>
                    <a:pt x="6668" y="1930"/>
                  </a:lnTo>
                  <a:cubicBezTo>
                    <a:pt x="6740" y="1930"/>
                    <a:pt x="6799" y="1989"/>
                    <a:pt x="6799" y="2073"/>
                  </a:cubicBezTo>
                  <a:lnTo>
                    <a:pt x="6799" y="3370"/>
                  </a:lnTo>
                  <a:cubicBezTo>
                    <a:pt x="6799" y="3466"/>
                    <a:pt x="6870" y="3537"/>
                    <a:pt x="6954" y="3537"/>
                  </a:cubicBezTo>
                  <a:cubicBezTo>
                    <a:pt x="7049" y="3537"/>
                    <a:pt x="7121" y="3466"/>
                    <a:pt x="7121" y="3370"/>
                  </a:cubicBezTo>
                  <a:lnTo>
                    <a:pt x="7121" y="2073"/>
                  </a:lnTo>
                  <a:cubicBezTo>
                    <a:pt x="7121" y="1823"/>
                    <a:pt x="6918" y="1620"/>
                    <a:pt x="6668" y="1620"/>
                  </a:cubicBezTo>
                  <a:lnTo>
                    <a:pt x="6132" y="1620"/>
                  </a:lnTo>
                  <a:lnTo>
                    <a:pt x="6132" y="1263"/>
                  </a:lnTo>
                  <a:lnTo>
                    <a:pt x="7168" y="1263"/>
                  </a:lnTo>
                  <a:cubicBezTo>
                    <a:pt x="7335" y="1263"/>
                    <a:pt x="7478" y="1394"/>
                    <a:pt x="7478" y="1561"/>
                  </a:cubicBezTo>
                  <a:lnTo>
                    <a:pt x="7478" y="10157"/>
                  </a:lnTo>
                  <a:cubicBezTo>
                    <a:pt x="7478" y="10336"/>
                    <a:pt x="7335" y="10467"/>
                    <a:pt x="7168" y="10467"/>
                  </a:cubicBezTo>
                  <a:lnTo>
                    <a:pt x="2620" y="10467"/>
                  </a:lnTo>
                  <a:cubicBezTo>
                    <a:pt x="2537" y="10467"/>
                    <a:pt x="2465" y="10538"/>
                    <a:pt x="2465" y="10621"/>
                  </a:cubicBezTo>
                  <a:cubicBezTo>
                    <a:pt x="2465" y="10717"/>
                    <a:pt x="2537" y="10788"/>
                    <a:pt x="2620" y="10788"/>
                  </a:cubicBezTo>
                  <a:lnTo>
                    <a:pt x="7168" y="10788"/>
                  </a:lnTo>
                  <a:cubicBezTo>
                    <a:pt x="7513" y="10788"/>
                    <a:pt x="7787" y="10502"/>
                    <a:pt x="7787" y="10157"/>
                  </a:cubicBezTo>
                  <a:lnTo>
                    <a:pt x="7787" y="1561"/>
                  </a:lnTo>
                  <a:cubicBezTo>
                    <a:pt x="7787" y="1215"/>
                    <a:pt x="7513" y="942"/>
                    <a:pt x="7168" y="942"/>
                  </a:cubicBezTo>
                  <a:lnTo>
                    <a:pt x="6120" y="942"/>
                  </a:lnTo>
                  <a:cubicBezTo>
                    <a:pt x="6108" y="763"/>
                    <a:pt x="5966" y="620"/>
                    <a:pt x="5775" y="620"/>
                  </a:cubicBezTo>
                  <a:lnTo>
                    <a:pt x="5394" y="620"/>
                  </a:lnTo>
                  <a:lnTo>
                    <a:pt x="5394" y="477"/>
                  </a:lnTo>
                  <a:cubicBezTo>
                    <a:pt x="5394" y="215"/>
                    <a:pt x="5180" y="1"/>
                    <a:pt x="4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60"/>
          <p:cNvSpPr/>
          <p:nvPr/>
        </p:nvSpPr>
        <p:spPr>
          <a:xfrm>
            <a:off x="449975" y="1381588"/>
            <a:ext cx="1429500" cy="975600"/>
          </a:xfrm>
          <a:prstGeom prst="snip1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60"/>
          <p:cNvSpPr txBox="1"/>
          <p:nvPr>
            <p:ph idx="4" type="ctrTitle"/>
          </p:nvPr>
        </p:nvSpPr>
        <p:spPr>
          <a:xfrm>
            <a:off x="420425" y="1507588"/>
            <a:ext cx="1488600" cy="8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320"/>
              <a:t>CASA</a:t>
            </a:r>
            <a:endParaRPr sz="4320"/>
          </a:p>
        </p:txBody>
      </p:sp>
      <p:sp>
        <p:nvSpPr>
          <p:cNvPr id="622" name="Google Shape;622;p60"/>
          <p:cNvSpPr/>
          <p:nvPr/>
        </p:nvSpPr>
        <p:spPr>
          <a:xfrm>
            <a:off x="0" y="2482250"/>
            <a:ext cx="8986500" cy="2661600"/>
          </a:xfrm>
          <a:prstGeom prst="snip1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60"/>
          <p:cNvSpPr txBox="1"/>
          <p:nvPr>
            <p:ph idx="1" type="subTitle"/>
          </p:nvPr>
        </p:nvSpPr>
        <p:spPr>
          <a:xfrm>
            <a:off x="351900" y="2643200"/>
            <a:ext cx="27375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Escales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Balcons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Coberteria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Electricitat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Foc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Productes químics domèstics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Cadires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Animals</a:t>
            </a:r>
            <a:endParaRPr/>
          </a:p>
        </p:txBody>
      </p:sp>
      <p:sp>
        <p:nvSpPr>
          <p:cNvPr id="624" name="Google Shape;624;p60"/>
          <p:cNvSpPr txBox="1"/>
          <p:nvPr>
            <p:ph idx="2" type="subTitle"/>
          </p:nvPr>
        </p:nvSpPr>
        <p:spPr>
          <a:xfrm>
            <a:off x="3992325" y="2750818"/>
            <a:ext cx="2737500" cy="18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Desengramponador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Soldador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Endolls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Claus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Cadires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Foc</a:t>
            </a:r>
            <a:endParaRPr/>
          </a:p>
        </p:txBody>
      </p:sp>
      <p:sp>
        <p:nvSpPr>
          <p:cNvPr id="625" name="Google Shape;625;p60"/>
          <p:cNvSpPr/>
          <p:nvPr/>
        </p:nvSpPr>
        <p:spPr>
          <a:xfrm>
            <a:off x="4076100" y="1450000"/>
            <a:ext cx="1429500" cy="975600"/>
          </a:xfrm>
          <a:prstGeom prst="snip1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60"/>
          <p:cNvSpPr txBox="1"/>
          <p:nvPr>
            <p:ph type="ctrTitle"/>
          </p:nvPr>
        </p:nvSpPr>
        <p:spPr>
          <a:xfrm>
            <a:off x="3992325" y="1649900"/>
            <a:ext cx="1971300" cy="7080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TALLER</a:t>
            </a:r>
            <a:endParaRPr sz="4000"/>
          </a:p>
        </p:txBody>
      </p:sp>
      <p:sp>
        <p:nvSpPr>
          <p:cNvPr id="627" name="Google Shape;627;p60"/>
          <p:cNvSpPr/>
          <p:nvPr/>
        </p:nvSpPr>
        <p:spPr>
          <a:xfrm>
            <a:off x="1909033" y="1177515"/>
            <a:ext cx="1488608" cy="12433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60"/>
          <p:cNvSpPr/>
          <p:nvPr/>
        </p:nvSpPr>
        <p:spPr>
          <a:xfrm>
            <a:off x="5682338" y="1313175"/>
            <a:ext cx="1294138" cy="1112436"/>
          </a:xfrm>
          <a:custGeom>
            <a:rect b="b" l="l" r="r" t="t"/>
            <a:pathLst>
              <a:path extrusionOk="0" h="10787" w="11002">
                <a:moveTo>
                  <a:pt x="10026" y="318"/>
                </a:moveTo>
                <a:lnTo>
                  <a:pt x="10550" y="830"/>
                </a:lnTo>
                <a:cubicBezTo>
                  <a:pt x="10550" y="842"/>
                  <a:pt x="10550" y="842"/>
                  <a:pt x="10550" y="842"/>
                </a:cubicBezTo>
                <a:lnTo>
                  <a:pt x="9299" y="2545"/>
                </a:lnTo>
                <a:cubicBezTo>
                  <a:pt x="9287" y="2557"/>
                  <a:pt x="9276" y="2569"/>
                  <a:pt x="9252" y="2569"/>
                </a:cubicBezTo>
                <a:lnTo>
                  <a:pt x="8537" y="2688"/>
                </a:lnTo>
                <a:cubicBezTo>
                  <a:pt x="8502" y="2688"/>
                  <a:pt x="8466" y="2700"/>
                  <a:pt x="8442" y="2723"/>
                </a:cubicBezTo>
                <a:cubicBezTo>
                  <a:pt x="8264" y="2914"/>
                  <a:pt x="5323" y="5855"/>
                  <a:pt x="5144" y="6033"/>
                </a:cubicBezTo>
                <a:lnTo>
                  <a:pt x="4835" y="5724"/>
                </a:lnTo>
                <a:cubicBezTo>
                  <a:pt x="5049" y="5509"/>
                  <a:pt x="8037" y="2509"/>
                  <a:pt x="8133" y="2414"/>
                </a:cubicBezTo>
                <a:cubicBezTo>
                  <a:pt x="8156" y="2390"/>
                  <a:pt x="8168" y="2366"/>
                  <a:pt x="8180" y="2331"/>
                </a:cubicBezTo>
                <a:lnTo>
                  <a:pt x="8287" y="1604"/>
                </a:lnTo>
                <a:cubicBezTo>
                  <a:pt x="8299" y="1592"/>
                  <a:pt x="8311" y="1569"/>
                  <a:pt x="8323" y="1557"/>
                </a:cubicBezTo>
                <a:lnTo>
                  <a:pt x="10014" y="318"/>
                </a:lnTo>
                <a:close/>
                <a:moveTo>
                  <a:pt x="6335" y="5283"/>
                </a:moveTo>
                <a:lnTo>
                  <a:pt x="7573" y="6533"/>
                </a:lnTo>
                <a:cubicBezTo>
                  <a:pt x="7604" y="6556"/>
                  <a:pt x="7639" y="6570"/>
                  <a:pt x="7677" y="6570"/>
                </a:cubicBezTo>
                <a:cubicBezTo>
                  <a:pt x="7697" y="6570"/>
                  <a:pt x="7719" y="6566"/>
                  <a:pt x="7740" y="6557"/>
                </a:cubicBezTo>
                <a:cubicBezTo>
                  <a:pt x="7989" y="6456"/>
                  <a:pt x="8250" y="6407"/>
                  <a:pt x="8509" y="6407"/>
                </a:cubicBezTo>
                <a:cubicBezTo>
                  <a:pt x="9040" y="6407"/>
                  <a:pt x="9562" y="6613"/>
                  <a:pt x="9954" y="6998"/>
                </a:cubicBezTo>
                <a:cubicBezTo>
                  <a:pt x="10466" y="7522"/>
                  <a:pt x="10669" y="8260"/>
                  <a:pt x="10478" y="8962"/>
                </a:cubicBezTo>
                <a:lnTo>
                  <a:pt x="9740" y="8224"/>
                </a:lnTo>
                <a:cubicBezTo>
                  <a:pt x="9627" y="8111"/>
                  <a:pt x="9475" y="8054"/>
                  <a:pt x="9323" y="8054"/>
                </a:cubicBezTo>
                <a:cubicBezTo>
                  <a:pt x="9171" y="8054"/>
                  <a:pt x="9020" y="8111"/>
                  <a:pt x="8906" y="8224"/>
                </a:cubicBezTo>
                <a:lnTo>
                  <a:pt x="8299" y="8831"/>
                </a:lnTo>
                <a:cubicBezTo>
                  <a:pt x="8073" y="9058"/>
                  <a:pt x="8073" y="9427"/>
                  <a:pt x="8299" y="9665"/>
                </a:cubicBezTo>
                <a:lnTo>
                  <a:pt x="9037" y="10403"/>
                </a:lnTo>
                <a:cubicBezTo>
                  <a:pt x="8868" y="10447"/>
                  <a:pt x="8694" y="10468"/>
                  <a:pt x="8522" y="10468"/>
                </a:cubicBezTo>
                <a:cubicBezTo>
                  <a:pt x="7992" y="10468"/>
                  <a:pt x="7471" y="10265"/>
                  <a:pt x="7085" y="9879"/>
                </a:cubicBezTo>
                <a:cubicBezTo>
                  <a:pt x="6501" y="9296"/>
                  <a:pt x="6323" y="8426"/>
                  <a:pt x="6632" y="7664"/>
                </a:cubicBezTo>
                <a:cubicBezTo>
                  <a:pt x="6668" y="7605"/>
                  <a:pt x="6644" y="7545"/>
                  <a:pt x="6609" y="7498"/>
                </a:cubicBezTo>
                <a:lnTo>
                  <a:pt x="5358" y="6260"/>
                </a:lnTo>
                <a:lnTo>
                  <a:pt x="6335" y="5283"/>
                </a:lnTo>
                <a:close/>
                <a:moveTo>
                  <a:pt x="2421" y="1"/>
                </a:moveTo>
                <a:cubicBezTo>
                  <a:pt x="2199" y="1"/>
                  <a:pt x="1978" y="31"/>
                  <a:pt x="1763" y="92"/>
                </a:cubicBezTo>
                <a:cubicBezTo>
                  <a:pt x="1644" y="128"/>
                  <a:pt x="1560" y="247"/>
                  <a:pt x="1560" y="378"/>
                </a:cubicBezTo>
                <a:cubicBezTo>
                  <a:pt x="1560" y="449"/>
                  <a:pt x="1584" y="521"/>
                  <a:pt x="1644" y="580"/>
                </a:cubicBezTo>
                <a:lnTo>
                  <a:pt x="2608" y="1545"/>
                </a:lnTo>
                <a:cubicBezTo>
                  <a:pt x="2715" y="1652"/>
                  <a:pt x="2715" y="1830"/>
                  <a:pt x="2608" y="1938"/>
                </a:cubicBezTo>
                <a:lnTo>
                  <a:pt x="2013" y="2533"/>
                </a:lnTo>
                <a:cubicBezTo>
                  <a:pt x="1959" y="2586"/>
                  <a:pt x="1888" y="2613"/>
                  <a:pt x="1816" y="2613"/>
                </a:cubicBezTo>
                <a:cubicBezTo>
                  <a:pt x="1745" y="2613"/>
                  <a:pt x="1673" y="2586"/>
                  <a:pt x="1620" y="2533"/>
                </a:cubicBezTo>
                <a:lnTo>
                  <a:pt x="655" y="1569"/>
                </a:lnTo>
                <a:cubicBezTo>
                  <a:pt x="596" y="1509"/>
                  <a:pt x="524" y="1485"/>
                  <a:pt x="453" y="1485"/>
                </a:cubicBezTo>
                <a:cubicBezTo>
                  <a:pt x="322" y="1485"/>
                  <a:pt x="203" y="1569"/>
                  <a:pt x="167" y="1688"/>
                </a:cubicBezTo>
                <a:cubicBezTo>
                  <a:pt x="108" y="1902"/>
                  <a:pt x="72" y="2128"/>
                  <a:pt x="72" y="2342"/>
                </a:cubicBezTo>
                <a:cubicBezTo>
                  <a:pt x="72" y="2450"/>
                  <a:pt x="84" y="2557"/>
                  <a:pt x="96" y="2664"/>
                </a:cubicBezTo>
                <a:cubicBezTo>
                  <a:pt x="107" y="2740"/>
                  <a:pt x="177" y="2796"/>
                  <a:pt x="253" y="2796"/>
                </a:cubicBezTo>
                <a:cubicBezTo>
                  <a:pt x="260" y="2796"/>
                  <a:pt x="267" y="2796"/>
                  <a:pt x="274" y="2795"/>
                </a:cubicBezTo>
                <a:cubicBezTo>
                  <a:pt x="358" y="2783"/>
                  <a:pt x="429" y="2712"/>
                  <a:pt x="417" y="2616"/>
                </a:cubicBezTo>
                <a:cubicBezTo>
                  <a:pt x="394" y="2533"/>
                  <a:pt x="394" y="2438"/>
                  <a:pt x="394" y="2342"/>
                </a:cubicBezTo>
                <a:cubicBezTo>
                  <a:pt x="394" y="2164"/>
                  <a:pt x="417" y="1997"/>
                  <a:pt x="465" y="1819"/>
                </a:cubicBezTo>
                <a:lnTo>
                  <a:pt x="1406" y="2759"/>
                </a:lnTo>
                <a:cubicBezTo>
                  <a:pt x="1519" y="2872"/>
                  <a:pt x="1667" y="2929"/>
                  <a:pt x="1818" y="2929"/>
                </a:cubicBezTo>
                <a:cubicBezTo>
                  <a:pt x="1968" y="2929"/>
                  <a:pt x="2120" y="2872"/>
                  <a:pt x="2239" y="2759"/>
                </a:cubicBezTo>
                <a:lnTo>
                  <a:pt x="2834" y="2164"/>
                </a:lnTo>
                <a:cubicBezTo>
                  <a:pt x="3061" y="1926"/>
                  <a:pt x="3061" y="1557"/>
                  <a:pt x="2834" y="1318"/>
                </a:cubicBezTo>
                <a:lnTo>
                  <a:pt x="1894" y="390"/>
                </a:lnTo>
                <a:cubicBezTo>
                  <a:pt x="2070" y="340"/>
                  <a:pt x="2250" y="316"/>
                  <a:pt x="2431" y="316"/>
                </a:cubicBezTo>
                <a:cubicBezTo>
                  <a:pt x="2947" y="316"/>
                  <a:pt x="3461" y="517"/>
                  <a:pt x="3858" y="914"/>
                </a:cubicBezTo>
                <a:cubicBezTo>
                  <a:pt x="4454" y="1509"/>
                  <a:pt x="4596" y="2390"/>
                  <a:pt x="4299" y="3116"/>
                </a:cubicBezTo>
                <a:cubicBezTo>
                  <a:pt x="4275" y="3176"/>
                  <a:pt x="4287" y="3247"/>
                  <a:pt x="4334" y="3295"/>
                </a:cubicBezTo>
                <a:lnTo>
                  <a:pt x="5573" y="4533"/>
                </a:lnTo>
                <a:lnTo>
                  <a:pt x="4608" y="5498"/>
                </a:lnTo>
                <a:lnTo>
                  <a:pt x="3370" y="4259"/>
                </a:lnTo>
                <a:cubicBezTo>
                  <a:pt x="3338" y="4228"/>
                  <a:pt x="3296" y="4212"/>
                  <a:pt x="3254" y="4212"/>
                </a:cubicBezTo>
                <a:cubicBezTo>
                  <a:pt x="3232" y="4212"/>
                  <a:pt x="3211" y="4216"/>
                  <a:pt x="3191" y="4224"/>
                </a:cubicBezTo>
                <a:cubicBezTo>
                  <a:pt x="2944" y="4325"/>
                  <a:pt x="2680" y="4377"/>
                  <a:pt x="2415" y="4377"/>
                </a:cubicBezTo>
                <a:cubicBezTo>
                  <a:pt x="1903" y="4377"/>
                  <a:pt x="1389" y="4183"/>
                  <a:pt x="989" y="3783"/>
                </a:cubicBezTo>
                <a:cubicBezTo>
                  <a:pt x="834" y="3628"/>
                  <a:pt x="715" y="3462"/>
                  <a:pt x="620" y="3271"/>
                </a:cubicBezTo>
                <a:cubicBezTo>
                  <a:pt x="586" y="3213"/>
                  <a:pt x="530" y="3184"/>
                  <a:pt x="474" y="3184"/>
                </a:cubicBezTo>
                <a:cubicBezTo>
                  <a:pt x="450" y="3184"/>
                  <a:pt x="427" y="3189"/>
                  <a:pt x="405" y="3200"/>
                </a:cubicBezTo>
                <a:cubicBezTo>
                  <a:pt x="322" y="3247"/>
                  <a:pt x="298" y="3343"/>
                  <a:pt x="334" y="3414"/>
                </a:cubicBezTo>
                <a:cubicBezTo>
                  <a:pt x="441" y="3628"/>
                  <a:pt x="596" y="3831"/>
                  <a:pt x="763" y="4009"/>
                </a:cubicBezTo>
                <a:cubicBezTo>
                  <a:pt x="1222" y="4468"/>
                  <a:pt x="1822" y="4696"/>
                  <a:pt x="2420" y="4696"/>
                </a:cubicBezTo>
                <a:cubicBezTo>
                  <a:pt x="2690" y="4696"/>
                  <a:pt x="2960" y="4650"/>
                  <a:pt x="3215" y="4557"/>
                </a:cubicBezTo>
                <a:lnTo>
                  <a:pt x="4096" y="5438"/>
                </a:lnTo>
                <a:cubicBezTo>
                  <a:pt x="3989" y="5462"/>
                  <a:pt x="3906" y="5509"/>
                  <a:pt x="3823" y="5593"/>
                </a:cubicBezTo>
                <a:lnTo>
                  <a:pt x="322" y="9093"/>
                </a:lnTo>
                <a:cubicBezTo>
                  <a:pt x="1" y="9415"/>
                  <a:pt x="1" y="9939"/>
                  <a:pt x="310" y="10248"/>
                </a:cubicBezTo>
                <a:lnTo>
                  <a:pt x="608" y="10546"/>
                </a:lnTo>
                <a:cubicBezTo>
                  <a:pt x="769" y="10707"/>
                  <a:pt x="977" y="10787"/>
                  <a:pt x="1185" y="10787"/>
                </a:cubicBezTo>
                <a:cubicBezTo>
                  <a:pt x="1394" y="10787"/>
                  <a:pt x="1602" y="10707"/>
                  <a:pt x="1763" y="10546"/>
                </a:cubicBezTo>
                <a:lnTo>
                  <a:pt x="2644" y="9665"/>
                </a:lnTo>
                <a:cubicBezTo>
                  <a:pt x="2703" y="9605"/>
                  <a:pt x="2703" y="9510"/>
                  <a:pt x="2644" y="9450"/>
                </a:cubicBezTo>
                <a:cubicBezTo>
                  <a:pt x="2608" y="9415"/>
                  <a:pt x="2566" y="9397"/>
                  <a:pt x="2526" y="9397"/>
                </a:cubicBezTo>
                <a:cubicBezTo>
                  <a:pt x="2486" y="9397"/>
                  <a:pt x="2447" y="9415"/>
                  <a:pt x="2418" y="9450"/>
                </a:cubicBezTo>
                <a:lnTo>
                  <a:pt x="1548" y="10320"/>
                </a:lnTo>
                <a:cubicBezTo>
                  <a:pt x="1447" y="10421"/>
                  <a:pt x="1316" y="10471"/>
                  <a:pt x="1187" y="10471"/>
                </a:cubicBezTo>
                <a:cubicBezTo>
                  <a:pt x="1057" y="10471"/>
                  <a:pt x="929" y="10421"/>
                  <a:pt x="834" y="10320"/>
                </a:cubicBezTo>
                <a:lnTo>
                  <a:pt x="536" y="10034"/>
                </a:lnTo>
                <a:cubicBezTo>
                  <a:pt x="346" y="9831"/>
                  <a:pt x="346" y="9522"/>
                  <a:pt x="548" y="9319"/>
                </a:cubicBezTo>
                <a:lnTo>
                  <a:pt x="4049" y="5819"/>
                </a:lnTo>
                <a:cubicBezTo>
                  <a:pt x="4110" y="5758"/>
                  <a:pt x="4190" y="5728"/>
                  <a:pt x="4269" y="5728"/>
                </a:cubicBezTo>
                <a:cubicBezTo>
                  <a:pt x="4344" y="5728"/>
                  <a:pt x="4419" y="5755"/>
                  <a:pt x="4477" y="5807"/>
                </a:cubicBezTo>
                <a:lnTo>
                  <a:pt x="5049" y="6391"/>
                </a:lnTo>
                <a:cubicBezTo>
                  <a:pt x="5168" y="6510"/>
                  <a:pt x="5168" y="6700"/>
                  <a:pt x="5049" y="6819"/>
                </a:cubicBezTo>
                <a:lnTo>
                  <a:pt x="2941" y="8927"/>
                </a:lnTo>
                <a:cubicBezTo>
                  <a:pt x="2870" y="8986"/>
                  <a:pt x="2870" y="9081"/>
                  <a:pt x="2941" y="9153"/>
                </a:cubicBezTo>
                <a:cubicBezTo>
                  <a:pt x="2971" y="9183"/>
                  <a:pt x="3010" y="9197"/>
                  <a:pt x="3049" y="9197"/>
                </a:cubicBezTo>
                <a:cubicBezTo>
                  <a:pt x="3087" y="9197"/>
                  <a:pt x="3126" y="9183"/>
                  <a:pt x="3156" y="9153"/>
                </a:cubicBezTo>
                <a:lnTo>
                  <a:pt x="5275" y="7033"/>
                </a:lnTo>
                <a:cubicBezTo>
                  <a:pt x="5347" y="6962"/>
                  <a:pt x="5406" y="6867"/>
                  <a:pt x="5430" y="6772"/>
                </a:cubicBezTo>
                <a:lnTo>
                  <a:pt x="6311" y="7641"/>
                </a:lnTo>
                <a:cubicBezTo>
                  <a:pt x="6001" y="8498"/>
                  <a:pt x="6216" y="9450"/>
                  <a:pt x="6859" y="10093"/>
                </a:cubicBezTo>
                <a:cubicBezTo>
                  <a:pt x="7306" y="10541"/>
                  <a:pt x="7903" y="10782"/>
                  <a:pt x="8515" y="10782"/>
                </a:cubicBezTo>
                <a:cubicBezTo>
                  <a:pt x="8733" y="10782"/>
                  <a:pt x="8953" y="10751"/>
                  <a:pt x="9168" y="10689"/>
                </a:cubicBezTo>
                <a:cubicBezTo>
                  <a:pt x="9383" y="10629"/>
                  <a:pt x="9454" y="10367"/>
                  <a:pt x="9299" y="10201"/>
                </a:cubicBezTo>
                <a:lnTo>
                  <a:pt x="8525" y="9439"/>
                </a:lnTo>
                <a:cubicBezTo>
                  <a:pt x="8418" y="9331"/>
                  <a:pt x="8418" y="9153"/>
                  <a:pt x="8525" y="9046"/>
                </a:cubicBezTo>
                <a:lnTo>
                  <a:pt x="9133" y="8450"/>
                </a:lnTo>
                <a:cubicBezTo>
                  <a:pt x="9186" y="8397"/>
                  <a:pt x="9255" y="8370"/>
                  <a:pt x="9323" y="8370"/>
                </a:cubicBezTo>
                <a:cubicBezTo>
                  <a:pt x="9392" y="8370"/>
                  <a:pt x="9460" y="8397"/>
                  <a:pt x="9514" y="8450"/>
                </a:cubicBezTo>
                <a:lnTo>
                  <a:pt x="10288" y="9224"/>
                </a:lnTo>
                <a:cubicBezTo>
                  <a:pt x="10344" y="9281"/>
                  <a:pt x="10416" y="9307"/>
                  <a:pt x="10486" y="9307"/>
                </a:cubicBezTo>
                <a:cubicBezTo>
                  <a:pt x="10607" y="9307"/>
                  <a:pt x="10726" y="9229"/>
                  <a:pt x="10764" y="9093"/>
                </a:cubicBezTo>
                <a:cubicBezTo>
                  <a:pt x="11002" y="8272"/>
                  <a:pt x="10776" y="7391"/>
                  <a:pt x="10169" y="6783"/>
                </a:cubicBezTo>
                <a:cubicBezTo>
                  <a:pt x="9721" y="6336"/>
                  <a:pt x="9129" y="6096"/>
                  <a:pt x="8522" y="6096"/>
                </a:cubicBezTo>
                <a:cubicBezTo>
                  <a:pt x="8256" y="6096"/>
                  <a:pt x="7988" y="6142"/>
                  <a:pt x="7728" y="6236"/>
                </a:cubicBezTo>
                <a:lnTo>
                  <a:pt x="6561" y="5069"/>
                </a:lnTo>
                <a:lnTo>
                  <a:pt x="8633" y="2985"/>
                </a:lnTo>
                <a:lnTo>
                  <a:pt x="9299" y="2878"/>
                </a:lnTo>
                <a:cubicBezTo>
                  <a:pt x="9407" y="2866"/>
                  <a:pt x="9490" y="2807"/>
                  <a:pt x="9561" y="2723"/>
                </a:cubicBezTo>
                <a:lnTo>
                  <a:pt x="10800" y="1033"/>
                </a:lnTo>
                <a:cubicBezTo>
                  <a:pt x="10895" y="902"/>
                  <a:pt x="10883" y="723"/>
                  <a:pt x="10764" y="616"/>
                </a:cubicBezTo>
                <a:lnTo>
                  <a:pt x="10252" y="92"/>
                </a:lnTo>
                <a:cubicBezTo>
                  <a:pt x="10187" y="34"/>
                  <a:pt x="10108" y="4"/>
                  <a:pt x="10029" y="4"/>
                </a:cubicBezTo>
                <a:cubicBezTo>
                  <a:pt x="9962" y="4"/>
                  <a:pt x="9895" y="25"/>
                  <a:pt x="9835" y="68"/>
                </a:cubicBezTo>
                <a:lnTo>
                  <a:pt x="8133" y="1307"/>
                </a:lnTo>
                <a:cubicBezTo>
                  <a:pt x="8049" y="1366"/>
                  <a:pt x="7990" y="1461"/>
                  <a:pt x="7978" y="1557"/>
                </a:cubicBezTo>
                <a:lnTo>
                  <a:pt x="7871" y="2235"/>
                </a:lnTo>
                <a:lnTo>
                  <a:pt x="5799" y="4307"/>
                </a:lnTo>
                <a:lnTo>
                  <a:pt x="4632" y="3140"/>
                </a:lnTo>
                <a:cubicBezTo>
                  <a:pt x="4918" y="2331"/>
                  <a:pt x="4751" y="1366"/>
                  <a:pt x="4084" y="687"/>
                </a:cubicBezTo>
                <a:cubicBezTo>
                  <a:pt x="3623" y="226"/>
                  <a:pt x="3022" y="1"/>
                  <a:pt x="24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61"/>
          <p:cNvSpPr/>
          <p:nvPr/>
        </p:nvSpPr>
        <p:spPr>
          <a:xfrm>
            <a:off x="1812350" y="2143325"/>
            <a:ext cx="940300" cy="940942"/>
          </a:xfrm>
          <a:custGeom>
            <a:rect b="b" l="l" r="r" t="t"/>
            <a:pathLst>
              <a:path extrusionOk="0" h="8792" w="8786">
                <a:moveTo>
                  <a:pt x="4391" y="2313"/>
                </a:moveTo>
                <a:cubicBezTo>
                  <a:pt x="5541" y="2313"/>
                  <a:pt x="6475" y="3244"/>
                  <a:pt x="6475" y="4394"/>
                </a:cubicBezTo>
                <a:cubicBezTo>
                  <a:pt x="6475" y="5547"/>
                  <a:pt x="5541" y="6478"/>
                  <a:pt x="4391" y="6478"/>
                </a:cubicBezTo>
                <a:cubicBezTo>
                  <a:pt x="3242" y="6478"/>
                  <a:pt x="2311" y="5547"/>
                  <a:pt x="2311" y="4394"/>
                </a:cubicBezTo>
                <a:cubicBezTo>
                  <a:pt x="2311" y="3244"/>
                  <a:pt x="3242" y="2313"/>
                  <a:pt x="4391" y="2313"/>
                </a:cubicBezTo>
                <a:close/>
                <a:moveTo>
                  <a:pt x="3753" y="0"/>
                </a:moveTo>
                <a:lnTo>
                  <a:pt x="3753" y="1506"/>
                </a:lnTo>
                <a:cubicBezTo>
                  <a:pt x="3411" y="1580"/>
                  <a:pt x="3086" y="1718"/>
                  <a:pt x="2801" y="1901"/>
                </a:cubicBezTo>
                <a:lnTo>
                  <a:pt x="1740" y="839"/>
                </a:lnTo>
                <a:lnTo>
                  <a:pt x="833" y="1739"/>
                </a:lnTo>
                <a:lnTo>
                  <a:pt x="1898" y="2803"/>
                </a:lnTo>
                <a:cubicBezTo>
                  <a:pt x="1711" y="3093"/>
                  <a:pt x="1577" y="3414"/>
                  <a:pt x="1500" y="3756"/>
                </a:cubicBezTo>
                <a:lnTo>
                  <a:pt x="1" y="3756"/>
                </a:lnTo>
                <a:lnTo>
                  <a:pt x="1" y="5036"/>
                </a:lnTo>
                <a:lnTo>
                  <a:pt x="1500" y="5036"/>
                </a:lnTo>
                <a:cubicBezTo>
                  <a:pt x="1577" y="5378"/>
                  <a:pt x="1711" y="5699"/>
                  <a:pt x="1898" y="5988"/>
                </a:cubicBezTo>
                <a:lnTo>
                  <a:pt x="833" y="7049"/>
                </a:lnTo>
                <a:lnTo>
                  <a:pt x="1740" y="7952"/>
                </a:lnTo>
                <a:lnTo>
                  <a:pt x="2801" y="6890"/>
                </a:lnTo>
                <a:cubicBezTo>
                  <a:pt x="3086" y="7074"/>
                  <a:pt x="3411" y="7212"/>
                  <a:pt x="3753" y="7286"/>
                </a:cubicBezTo>
                <a:lnTo>
                  <a:pt x="3753" y="8791"/>
                </a:lnTo>
                <a:lnTo>
                  <a:pt x="5030" y="8791"/>
                </a:lnTo>
                <a:lnTo>
                  <a:pt x="5030" y="7286"/>
                </a:lnTo>
                <a:cubicBezTo>
                  <a:pt x="5375" y="7212"/>
                  <a:pt x="5696" y="7074"/>
                  <a:pt x="5982" y="6890"/>
                </a:cubicBezTo>
                <a:lnTo>
                  <a:pt x="7046" y="7952"/>
                </a:lnTo>
                <a:lnTo>
                  <a:pt x="7949" y="7049"/>
                </a:lnTo>
                <a:lnTo>
                  <a:pt x="6888" y="5988"/>
                </a:lnTo>
                <a:cubicBezTo>
                  <a:pt x="7072" y="5699"/>
                  <a:pt x="7205" y="5378"/>
                  <a:pt x="7283" y="5036"/>
                </a:cubicBezTo>
                <a:lnTo>
                  <a:pt x="8785" y="5036"/>
                </a:lnTo>
                <a:lnTo>
                  <a:pt x="8785" y="3756"/>
                </a:lnTo>
                <a:lnTo>
                  <a:pt x="7283" y="3756"/>
                </a:lnTo>
                <a:cubicBezTo>
                  <a:pt x="7205" y="3414"/>
                  <a:pt x="7072" y="3093"/>
                  <a:pt x="6888" y="2803"/>
                </a:cubicBezTo>
                <a:lnTo>
                  <a:pt x="7949" y="1739"/>
                </a:lnTo>
                <a:lnTo>
                  <a:pt x="7046" y="839"/>
                </a:lnTo>
                <a:lnTo>
                  <a:pt x="5982" y="1901"/>
                </a:lnTo>
                <a:cubicBezTo>
                  <a:pt x="5696" y="1718"/>
                  <a:pt x="5375" y="1580"/>
                  <a:pt x="5030" y="1506"/>
                </a:cubicBezTo>
                <a:lnTo>
                  <a:pt x="50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61"/>
          <p:cNvSpPr/>
          <p:nvPr/>
        </p:nvSpPr>
        <p:spPr>
          <a:xfrm flipH="1">
            <a:off x="714000" y="2850275"/>
            <a:ext cx="8430000" cy="2293200"/>
          </a:xfrm>
          <a:prstGeom prst="snip1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61"/>
          <p:cNvSpPr txBox="1"/>
          <p:nvPr>
            <p:ph type="ctrTitle"/>
          </p:nvPr>
        </p:nvSpPr>
        <p:spPr>
          <a:xfrm>
            <a:off x="850500" y="3399475"/>
            <a:ext cx="8157000" cy="18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CLASSIFICACIÓ DE RISCOS</a:t>
            </a:r>
            <a:endParaRPr b="1" sz="51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36" name="Google Shape;636;p61"/>
          <p:cNvGrpSpPr/>
          <p:nvPr/>
        </p:nvGrpSpPr>
        <p:grpSpPr>
          <a:xfrm>
            <a:off x="6431305" y="552612"/>
            <a:ext cx="2438664" cy="2067989"/>
            <a:chOff x="994141" y="1886545"/>
            <a:chExt cx="551123" cy="534820"/>
          </a:xfrm>
        </p:grpSpPr>
        <p:sp>
          <p:nvSpPr>
            <p:cNvPr id="637" name="Google Shape;637;p61"/>
            <p:cNvSpPr/>
            <p:nvPr/>
          </p:nvSpPr>
          <p:spPr>
            <a:xfrm>
              <a:off x="1141065" y="2047789"/>
              <a:ext cx="404200" cy="373576"/>
            </a:xfrm>
            <a:custGeom>
              <a:rect b="b" l="l" r="r" t="t"/>
              <a:pathLst>
                <a:path extrusionOk="0" h="7539" w="8157">
                  <a:moveTo>
                    <a:pt x="3191" y="5883"/>
                  </a:moveTo>
                  <a:lnTo>
                    <a:pt x="3191" y="7217"/>
                  </a:lnTo>
                  <a:lnTo>
                    <a:pt x="2001" y="7217"/>
                  </a:lnTo>
                  <a:lnTo>
                    <a:pt x="2001" y="5883"/>
                  </a:lnTo>
                  <a:close/>
                  <a:moveTo>
                    <a:pt x="4857" y="0"/>
                  </a:moveTo>
                  <a:cubicBezTo>
                    <a:pt x="4829" y="0"/>
                    <a:pt x="4800" y="8"/>
                    <a:pt x="4775" y="25"/>
                  </a:cubicBezTo>
                  <a:cubicBezTo>
                    <a:pt x="4704" y="73"/>
                    <a:pt x="4680" y="168"/>
                    <a:pt x="4727" y="240"/>
                  </a:cubicBezTo>
                  <a:lnTo>
                    <a:pt x="7609" y="5014"/>
                  </a:lnTo>
                  <a:cubicBezTo>
                    <a:pt x="7763" y="5264"/>
                    <a:pt x="7585" y="5574"/>
                    <a:pt x="7299" y="5574"/>
                  </a:cubicBezTo>
                  <a:lnTo>
                    <a:pt x="155" y="5574"/>
                  </a:lnTo>
                  <a:cubicBezTo>
                    <a:pt x="72" y="5574"/>
                    <a:pt x="1" y="5645"/>
                    <a:pt x="1" y="5728"/>
                  </a:cubicBezTo>
                  <a:cubicBezTo>
                    <a:pt x="1" y="5812"/>
                    <a:pt x="72" y="5883"/>
                    <a:pt x="155" y="5883"/>
                  </a:cubicBezTo>
                  <a:lnTo>
                    <a:pt x="1679" y="5883"/>
                  </a:lnTo>
                  <a:lnTo>
                    <a:pt x="1679" y="7228"/>
                  </a:lnTo>
                  <a:cubicBezTo>
                    <a:pt x="1679" y="7395"/>
                    <a:pt x="1822" y="7538"/>
                    <a:pt x="1989" y="7538"/>
                  </a:cubicBezTo>
                  <a:lnTo>
                    <a:pt x="3203" y="7538"/>
                  </a:lnTo>
                  <a:cubicBezTo>
                    <a:pt x="3370" y="7538"/>
                    <a:pt x="3513" y="7395"/>
                    <a:pt x="3513" y="7228"/>
                  </a:cubicBezTo>
                  <a:lnTo>
                    <a:pt x="3513" y="5883"/>
                  </a:lnTo>
                  <a:lnTo>
                    <a:pt x="7299" y="5883"/>
                  </a:lnTo>
                  <a:cubicBezTo>
                    <a:pt x="7823" y="5883"/>
                    <a:pt x="8156" y="5312"/>
                    <a:pt x="7882" y="4859"/>
                  </a:cubicBezTo>
                  <a:lnTo>
                    <a:pt x="4989" y="73"/>
                  </a:lnTo>
                  <a:cubicBezTo>
                    <a:pt x="4958" y="27"/>
                    <a:pt x="4908" y="0"/>
                    <a:pt x="4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994141" y="1886545"/>
              <a:ext cx="377640" cy="452811"/>
            </a:xfrm>
            <a:custGeom>
              <a:rect b="b" l="l" r="r" t="t"/>
              <a:pathLst>
                <a:path extrusionOk="0" h="9138" w="7621">
                  <a:moveTo>
                    <a:pt x="5566" y="1"/>
                  </a:moveTo>
                  <a:cubicBezTo>
                    <a:pt x="5338" y="1"/>
                    <a:pt x="5110" y="111"/>
                    <a:pt x="4978" y="326"/>
                  </a:cubicBezTo>
                  <a:cubicBezTo>
                    <a:pt x="4918" y="422"/>
                    <a:pt x="525" y="7708"/>
                    <a:pt x="275" y="8113"/>
                  </a:cubicBezTo>
                  <a:cubicBezTo>
                    <a:pt x="1" y="8566"/>
                    <a:pt x="334" y="9137"/>
                    <a:pt x="858" y="9137"/>
                  </a:cubicBezTo>
                  <a:lnTo>
                    <a:pt x="2382" y="9137"/>
                  </a:lnTo>
                  <a:cubicBezTo>
                    <a:pt x="2477" y="9137"/>
                    <a:pt x="2549" y="9066"/>
                    <a:pt x="2549" y="8982"/>
                  </a:cubicBezTo>
                  <a:cubicBezTo>
                    <a:pt x="2549" y="8899"/>
                    <a:pt x="2477" y="8828"/>
                    <a:pt x="2382" y="8828"/>
                  </a:cubicBezTo>
                  <a:lnTo>
                    <a:pt x="858" y="8828"/>
                  </a:lnTo>
                  <a:cubicBezTo>
                    <a:pt x="572" y="8828"/>
                    <a:pt x="406" y="8518"/>
                    <a:pt x="549" y="8268"/>
                  </a:cubicBezTo>
                  <a:lnTo>
                    <a:pt x="5252" y="493"/>
                  </a:lnTo>
                  <a:cubicBezTo>
                    <a:pt x="5323" y="374"/>
                    <a:pt x="5442" y="315"/>
                    <a:pt x="5561" y="315"/>
                  </a:cubicBezTo>
                  <a:cubicBezTo>
                    <a:pt x="5680" y="315"/>
                    <a:pt x="5799" y="374"/>
                    <a:pt x="5871" y="493"/>
                  </a:cubicBezTo>
                  <a:lnTo>
                    <a:pt x="7311" y="2863"/>
                  </a:lnTo>
                  <a:cubicBezTo>
                    <a:pt x="7336" y="2912"/>
                    <a:pt x="7389" y="2938"/>
                    <a:pt x="7447" y="2938"/>
                  </a:cubicBezTo>
                  <a:cubicBezTo>
                    <a:pt x="7473" y="2938"/>
                    <a:pt x="7500" y="2933"/>
                    <a:pt x="7526" y="2922"/>
                  </a:cubicBezTo>
                  <a:cubicBezTo>
                    <a:pt x="7597" y="2874"/>
                    <a:pt x="7621" y="2779"/>
                    <a:pt x="7573" y="2696"/>
                  </a:cubicBezTo>
                  <a:lnTo>
                    <a:pt x="6145" y="326"/>
                  </a:lnTo>
                  <a:cubicBezTo>
                    <a:pt x="6014" y="108"/>
                    <a:pt x="5790" y="1"/>
                    <a:pt x="5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1257860" y="2224245"/>
              <a:ext cx="23686" cy="23042"/>
            </a:xfrm>
            <a:custGeom>
              <a:rect b="b" l="l" r="r" t="t"/>
              <a:pathLst>
                <a:path extrusionOk="0" h="465" w="478">
                  <a:moveTo>
                    <a:pt x="239" y="0"/>
                  </a:moveTo>
                  <a:cubicBezTo>
                    <a:pt x="108" y="0"/>
                    <a:pt x="1" y="96"/>
                    <a:pt x="1" y="227"/>
                  </a:cubicBezTo>
                  <a:cubicBezTo>
                    <a:pt x="1" y="358"/>
                    <a:pt x="108" y="465"/>
                    <a:pt x="239" y="465"/>
                  </a:cubicBezTo>
                  <a:cubicBezTo>
                    <a:pt x="370" y="465"/>
                    <a:pt x="477" y="358"/>
                    <a:pt x="477" y="227"/>
                  </a:cubicBezTo>
                  <a:cubicBezTo>
                    <a:pt x="477" y="96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1262022" y="2031337"/>
              <a:ext cx="15956" cy="164613"/>
            </a:xfrm>
            <a:custGeom>
              <a:rect b="b" l="l" r="r" t="t"/>
              <a:pathLst>
                <a:path extrusionOk="0" h="3322" w="322">
                  <a:moveTo>
                    <a:pt x="155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167"/>
                  </a:lnTo>
                  <a:cubicBezTo>
                    <a:pt x="0" y="3250"/>
                    <a:pt x="72" y="3322"/>
                    <a:pt x="155" y="3322"/>
                  </a:cubicBezTo>
                  <a:cubicBezTo>
                    <a:pt x="250" y="3322"/>
                    <a:pt x="322" y="3250"/>
                    <a:pt x="322" y="3167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1"/>
            <p:cNvSpPr/>
            <p:nvPr/>
          </p:nvSpPr>
          <p:spPr>
            <a:xfrm>
              <a:off x="1059055" y="1950765"/>
              <a:ext cx="417777" cy="347264"/>
            </a:xfrm>
            <a:custGeom>
              <a:rect b="b" l="l" r="r" t="t"/>
              <a:pathLst>
                <a:path extrusionOk="0" h="7008" w="8431">
                  <a:moveTo>
                    <a:pt x="4251" y="316"/>
                  </a:moveTo>
                  <a:cubicBezTo>
                    <a:pt x="4251" y="316"/>
                    <a:pt x="4263" y="316"/>
                    <a:pt x="4263" y="328"/>
                  </a:cubicBezTo>
                  <a:lnTo>
                    <a:pt x="8097" y="6674"/>
                  </a:lnTo>
                  <a:cubicBezTo>
                    <a:pt x="8097" y="6674"/>
                    <a:pt x="8097" y="6674"/>
                    <a:pt x="8097" y="6686"/>
                  </a:cubicBezTo>
                  <a:lnTo>
                    <a:pt x="405" y="6686"/>
                  </a:lnTo>
                  <a:cubicBezTo>
                    <a:pt x="405" y="6674"/>
                    <a:pt x="405" y="6674"/>
                    <a:pt x="405" y="6674"/>
                  </a:cubicBezTo>
                  <a:lnTo>
                    <a:pt x="4239" y="328"/>
                  </a:lnTo>
                  <a:cubicBezTo>
                    <a:pt x="4239" y="316"/>
                    <a:pt x="4251" y="316"/>
                    <a:pt x="4251" y="316"/>
                  </a:cubicBezTo>
                  <a:close/>
                  <a:moveTo>
                    <a:pt x="4251" y="1"/>
                  </a:moveTo>
                  <a:cubicBezTo>
                    <a:pt x="4144" y="1"/>
                    <a:pt x="4037" y="54"/>
                    <a:pt x="3977" y="162"/>
                  </a:cubicBezTo>
                  <a:lnTo>
                    <a:pt x="132" y="6508"/>
                  </a:lnTo>
                  <a:cubicBezTo>
                    <a:pt x="1" y="6722"/>
                    <a:pt x="155" y="7008"/>
                    <a:pt x="417" y="7008"/>
                  </a:cubicBezTo>
                  <a:lnTo>
                    <a:pt x="8085" y="7008"/>
                  </a:lnTo>
                  <a:cubicBezTo>
                    <a:pt x="8204" y="7008"/>
                    <a:pt x="8311" y="6936"/>
                    <a:pt x="8371" y="6841"/>
                  </a:cubicBezTo>
                  <a:cubicBezTo>
                    <a:pt x="8430" y="6734"/>
                    <a:pt x="8430" y="6615"/>
                    <a:pt x="8371" y="6508"/>
                  </a:cubicBezTo>
                  <a:lnTo>
                    <a:pt x="4525" y="162"/>
                  </a:lnTo>
                  <a:cubicBezTo>
                    <a:pt x="4465" y="54"/>
                    <a:pt x="4358" y="1"/>
                    <a:pt x="4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6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43" name="Google Shape;643;p61"/>
          <p:cNvSpPr txBox="1"/>
          <p:nvPr/>
        </p:nvSpPr>
        <p:spPr>
          <a:xfrm>
            <a:off x="152400" y="152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44" name="Google Shape;644;p61"/>
          <p:cNvSpPr txBox="1"/>
          <p:nvPr/>
        </p:nvSpPr>
        <p:spPr>
          <a:xfrm>
            <a:off x="304800" y="3048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645" name="Google Shape;645;p61"/>
          <p:cNvGrpSpPr/>
          <p:nvPr/>
        </p:nvGrpSpPr>
        <p:grpSpPr>
          <a:xfrm>
            <a:off x="1923361" y="991667"/>
            <a:ext cx="2284049" cy="2618685"/>
            <a:chOff x="1923361" y="991667"/>
            <a:chExt cx="2284049" cy="2618685"/>
          </a:xfrm>
        </p:grpSpPr>
        <p:grpSp>
          <p:nvGrpSpPr>
            <p:cNvPr id="646" name="Google Shape;646;p61"/>
            <p:cNvGrpSpPr/>
            <p:nvPr/>
          </p:nvGrpSpPr>
          <p:grpSpPr>
            <a:xfrm>
              <a:off x="2447609" y="1427850"/>
              <a:ext cx="1023820" cy="2182502"/>
              <a:chOff x="2002884" y="1370400"/>
              <a:chExt cx="1023820" cy="2182502"/>
            </a:xfrm>
          </p:grpSpPr>
          <p:sp>
            <p:nvSpPr>
              <p:cNvPr id="647" name="Google Shape;647;p61"/>
              <p:cNvSpPr/>
              <p:nvPr/>
            </p:nvSpPr>
            <p:spPr>
              <a:xfrm>
                <a:off x="2002884" y="1875542"/>
                <a:ext cx="395216" cy="448896"/>
              </a:xfrm>
              <a:custGeom>
                <a:rect b="b" l="l" r="r" t="t"/>
                <a:pathLst>
                  <a:path extrusionOk="0" h="4014" w="3534">
                    <a:moveTo>
                      <a:pt x="3280" y="1"/>
                    </a:moveTo>
                    <a:cubicBezTo>
                      <a:pt x="2969" y="1"/>
                      <a:pt x="2422" y="129"/>
                      <a:pt x="1936" y="897"/>
                    </a:cubicBezTo>
                    <a:cubicBezTo>
                      <a:pt x="1605" y="1415"/>
                      <a:pt x="1255" y="1923"/>
                      <a:pt x="861" y="2399"/>
                    </a:cubicBezTo>
                    <a:cubicBezTo>
                      <a:pt x="843" y="2424"/>
                      <a:pt x="825" y="2442"/>
                      <a:pt x="808" y="2466"/>
                    </a:cubicBezTo>
                    <a:lnTo>
                      <a:pt x="272" y="3101"/>
                    </a:lnTo>
                    <a:cubicBezTo>
                      <a:pt x="0" y="3425"/>
                      <a:pt x="169" y="3919"/>
                      <a:pt x="578" y="4014"/>
                    </a:cubicBezTo>
                    <a:lnTo>
                      <a:pt x="1668" y="3154"/>
                    </a:lnTo>
                    <a:lnTo>
                      <a:pt x="3177" y="1965"/>
                    </a:lnTo>
                    <a:lnTo>
                      <a:pt x="3533" y="33"/>
                    </a:lnTo>
                    <a:cubicBezTo>
                      <a:pt x="3533" y="33"/>
                      <a:pt x="3437" y="1"/>
                      <a:pt x="3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61"/>
              <p:cNvSpPr/>
              <p:nvPr/>
            </p:nvSpPr>
            <p:spPr>
              <a:xfrm>
                <a:off x="2338043" y="1417257"/>
                <a:ext cx="401926" cy="750732"/>
              </a:xfrm>
              <a:custGeom>
                <a:rect b="b" l="l" r="r" t="t"/>
                <a:pathLst>
                  <a:path extrusionOk="0" h="6713" w="3594">
                    <a:moveTo>
                      <a:pt x="1758" y="1"/>
                    </a:moveTo>
                    <a:cubicBezTo>
                      <a:pt x="1406" y="1"/>
                      <a:pt x="1018" y="102"/>
                      <a:pt x="737" y="404"/>
                    </a:cubicBezTo>
                    <a:cubicBezTo>
                      <a:pt x="618" y="531"/>
                      <a:pt x="452" y="651"/>
                      <a:pt x="349" y="791"/>
                    </a:cubicBezTo>
                    <a:cubicBezTo>
                      <a:pt x="170" y="1042"/>
                      <a:pt x="60" y="1338"/>
                      <a:pt x="64" y="1645"/>
                    </a:cubicBezTo>
                    <a:cubicBezTo>
                      <a:pt x="71" y="2015"/>
                      <a:pt x="120" y="2396"/>
                      <a:pt x="177" y="2759"/>
                    </a:cubicBezTo>
                    <a:cubicBezTo>
                      <a:pt x="216" y="3024"/>
                      <a:pt x="279" y="3278"/>
                      <a:pt x="244" y="3545"/>
                    </a:cubicBezTo>
                    <a:cubicBezTo>
                      <a:pt x="208" y="3789"/>
                      <a:pt x="131" y="4018"/>
                      <a:pt x="96" y="4261"/>
                    </a:cubicBezTo>
                    <a:cubicBezTo>
                      <a:pt x="1" y="4893"/>
                      <a:pt x="265" y="5584"/>
                      <a:pt x="872" y="5866"/>
                    </a:cubicBezTo>
                    <a:cubicBezTo>
                      <a:pt x="1101" y="5972"/>
                      <a:pt x="1358" y="6063"/>
                      <a:pt x="1601" y="6131"/>
                    </a:cubicBezTo>
                    <a:cubicBezTo>
                      <a:pt x="1806" y="6187"/>
                      <a:pt x="2028" y="6201"/>
                      <a:pt x="2232" y="6264"/>
                    </a:cubicBezTo>
                    <a:cubicBezTo>
                      <a:pt x="2328" y="6296"/>
                      <a:pt x="2451" y="6342"/>
                      <a:pt x="2529" y="6413"/>
                    </a:cubicBezTo>
                    <a:cubicBezTo>
                      <a:pt x="2641" y="6512"/>
                      <a:pt x="2557" y="6592"/>
                      <a:pt x="2592" y="6712"/>
                    </a:cubicBezTo>
                    <a:cubicBezTo>
                      <a:pt x="2931" y="6582"/>
                      <a:pt x="3213" y="6211"/>
                      <a:pt x="3368" y="5890"/>
                    </a:cubicBezTo>
                    <a:cubicBezTo>
                      <a:pt x="3538" y="5542"/>
                      <a:pt x="3593" y="5119"/>
                      <a:pt x="3400" y="4738"/>
                    </a:cubicBezTo>
                    <a:cubicBezTo>
                      <a:pt x="2483" y="2932"/>
                      <a:pt x="3103" y="1948"/>
                      <a:pt x="3125" y="1603"/>
                    </a:cubicBezTo>
                    <a:cubicBezTo>
                      <a:pt x="3142" y="1328"/>
                      <a:pt x="3142" y="1049"/>
                      <a:pt x="3030" y="791"/>
                    </a:cubicBezTo>
                    <a:cubicBezTo>
                      <a:pt x="2942" y="576"/>
                      <a:pt x="2734" y="344"/>
                      <a:pt x="2550" y="202"/>
                    </a:cubicBezTo>
                    <a:cubicBezTo>
                      <a:pt x="2415" y="99"/>
                      <a:pt x="2105" y="1"/>
                      <a:pt x="175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61"/>
              <p:cNvSpPr/>
              <p:nvPr/>
            </p:nvSpPr>
            <p:spPr>
              <a:xfrm>
                <a:off x="2631824" y="1875542"/>
                <a:ext cx="394881" cy="448896"/>
              </a:xfrm>
              <a:custGeom>
                <a:rect b="b" l="l" r="r" t="t"/>
                <a:pathLst>
                  <a:path extrusionOk="0" h="4014" w="3531">
                    <a:moveTo>
                      <a:pt x="254" y="1"/>
                    </a:moveTo>
                    <a:cubicBezTo>
                      <a:pt x="98" y="1"/>
                      <a:pt x="1" y="33"/>
                      <a:pt x="1" y="33"/>
                    </a:cubicBezTo>
                    <a:lnTo>
                      <a:pt x="357" y="1965"/>
                    </a:lnTo>
                    <a:lnTo>
                      <a:pt x="1770" y="3080"/>
                    </a:lnTo>
                    <a:lnTo>
                      <a:pt x="2955" y="4014"/>
                    </a:lnTo>
                    <a:cubicBezTo>
                      <a:pt x="3365" y="3919"/>
                      <a:pt x="3531" y="3425"/>
                      <a:pt x="3259" y="3101"/>
                    </a:cubicBezTo>
                    <a:lnTo>
                      <a:pt x="2727" y="2466"/>
                    </a:lnTo>
                    <a:cubicBezTo>
                      <a:pt x="2701" y="2438"/>
                      <a:pt x="2677" y="2409"/>
                      <a:pt x="2656" y="2381"/>
                    </a:cubicBezTo>
                    <a:cubicBezTo>
                      <a:pt x="2268" y="1913"/>
                      <a:pt x="1926" y="1408"/>
                      <a:pt x="1598" y="897"/>
                    </a:cubicBezTo>
                    <a:cubicBezTo>
                      <a:pt x="1112" y="129"/>
                      <a:pt x="565" y="1"/>
                      <a:pt x="2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61"/>
              <p:cNvSpPr/>
              <p:nvPr/>
            </p:nvSpPr>
            <p:spPr>
              <a:xfrm>
                <a:off x="2232027" y="2551898"/>
                <a:ext cx="606132" cy="232500"/>
              </a:xfrm>
              <a:custGeom>
                <a:rect b="b" l="l" r="r" t="t"/>
                <a:pathLst>
                  <a:path extrusionOk="0" h="2079" w="5420">
                    <a:moveTo>
                      <a:pt x="4284" y="1"/>
                    </a:moveTo>
                    <a:lnTo>
                      <a:pt x="1209" y="72"/>
                    </a:lnTo>
                    <a:cubicBezTo>
                      <a:pt x="378" y="93"/>
                      <a:pt x="0" y="1130"/>
                      <a:pt x="631" y="1676"/>
                    </a:cubicBezTo>
                    <a:lnTo>
                      <a:pt x="1071" y="2060"/>
                    </a:lnTo>
                    <a:lnTo>
                      <a:pt x="4073" y="2078"/>
                    </a:lnTo>
                    <a:cubicBezTo>
                      <a:pt x="4073" y="2078"/>
                      <a:pt x="5420" y="184"/>
                      <a:pt x="4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61"/>
              <p:cNvSpPr/>
              <p:nvPr/>
            </p:nvSpPr>
            <p:spPr>
              <a:xfrm>
                <a:off x="2366001" y="1769973"/>
                <a:ext cx="302619" cy="286962"/>
              </a:xfrm>
              <a:custGeom>
                <a:rect b="b" l="l" r="r" t="t"/>
                <a:pathLst>
                  <a:path extrusionOk="0" h="2566" w="2706">
                    <a:moveTo>
                      <a:pt x="1711" y="0"/>
                    </a:moveTo>
                    <a:lnTo>
                      <a:pt x="882" y="201"/>
                    </a:lnTo>
                    <a:cubicBezTo>
                      <a:pt x="928" y="285"/>
                      <a:pt x="949" y="391"/>
                      <a:pt x="942" y="518"/>
                    </a:cubicBezTo>
                    <a:cubicBezTo>
                      <a:pt x="942" y="554"/>
                      <a:pt x="939" y="589"/>
                      <a:pt x="931" y="628"/>
                    </a:cubicBezTo>
                    <a:lnTo>
                      <a:pt x="931" y="632"/>
                    </a:lnTo>
                    <a:cubicBezTo>
                      <a:pt x="907" y="751"/>
                      <a:pt x="861" y="822"/>
                      <a:pt x="780" y="871"/>
                    </a:cubicBezTo>
                    <a:cubicBezTo>
                      <a:pt x="738" y="896"/>
                      <a:pt x="682" y="917"/>
                      <a:pt x="614" y="931"/>
                    </a:cubicBezTo>
                    <a:lnTo>
                      <a:pt x="466" y="949"/>
                    </a:lnTo>
                    <a:lnTo>
                      <a:pt x="402" y="1143"/>
                    </a:lnTo>
                    <a:cubicBezTo>
                      <a:pt x="399" y="1153"/>
                      <a:pt x="396" y="1161"/>
                      <a:pt x="392" y="1171"/>
                    </a:cubicBezTo>
                    <a:lnTo>
                      <a:pt x="0" y="2349"/>
                    </a:lnTo>
                    <a:cubicBezTo>
                      <a:pt x="71" y="2500"/>
                      <a:pt x="495" y="2566"/>
                      <a:pt x="988" y="2566"/>
                    </a:cubicBezTo>
                    <a:cubicBezTo>
                      <a:pt x="1484" y="2566"/>
                      <a:pt x="2050" y="2499"/>
                      <a:pt x="2396" y="2384"/>
                    </a:cubicBezTo>
                    <a:cubicBezTo>
                      <a:pt x="2565" y="2331"/>
                      <a:pt x="2677" y="2261"/>
                      <a:pt x="2705" y="2186"/>
                    </a:cubicBezTo>
                    <a:lnTo>
                      <a:pt x="2518" y="1788"/>
                    </a:lnTo>
                    <a:lnTo>
                      <a:pt x="2099" y="896"/>
                    </a:lnTo>
                    <a:lnTo>
                      <a:pt x="1916" y="871"/>
                    </a:lnTo>
                    <a:cubicBezTo>
                      <a:pt x="1828" y="864"/>
                      <a:pt x="1764" y="790"/>
                      <a:pt x="1764" y="702"/>
                    </a:cubicBezTo>
                    <a:cubicBezTo>
                      <a:pt x="1761" y="642"/>
                      <a:pt x="1757" y="586"/>
                      <a:pt x="1753" y="526"/>
                    </a:cubicBezTo>
                    <a:cubicBezTo>
                      <a:pt x="1750" y="462"/>
                      <a:pt x="1746" y="399"/>
                      <a:pt x="1740" y="339"/>
                    </a:cubicBez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FD85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61"/>
              <p:cNvSpPr/>
              <p:nvPr/>
            </p:nvSpPr>
            <p:spPr>
              <a:xfrm>
                <a:off x="2258419" y="1867378"/>
                <a:ext cx="469697" cy="793004"/>
              </a:xfrm>
              <a:custGeom>
                <a:rect b="b" l="l" r="r" t="t"/>
                <a:pathLst>
                  <a:path extrusionOk="0" h="7091" w="4200">
                    <a:moveTo>
                      <a:pt x="2878" y="0"/>
                    </a:moveTo>
                    <a:lnTo>
                      <a:pt x="2401" y="1485"/>
                    </a:lnTo>
                    <a:lnTo>
                      <a:pt x="1576" y="60"/>
                    </a:lnTo>
                    <a:lnTo>
                      <a:pt x="1428" y="78"/>
                    </a:lnTo>
                    <a:cubicBezTo>
                      <a:pt x="1348" y="78"/>
                      <a:pt x="1266" y="81"/>
                      <a:pt x="1185" y="88"/>
                    </a:cubicBezTo>
                    <a:cubicBezTo>
                      <a:pt x="1019" y="96"/>
                      <a:pt x="871" y="117"/>
                      <a:pt x="751" y="155"/>
                    </a:cubicBezTo>
                    <a:lnTo>
                      <a:pt x="786" y="540"/>
                    </a:lnTo>
                    <a:lnTo>
                      <a:pt x="804" y="1128"/>
                    </a:lnTo>
                    <a:cubicBezTo>
                      <a:pt x="786" y="1284"/>
                      <a:pt x="751" y="1442"/>
                      <a:pt x="702" y="1594"/>
                    </a:cubicBezTo>
                    <a:cubicBezTo>
                      <a:pt x="638" y="1777"/>
                      <a:pt x="607" y="1968"/>
                      <a:pt x="607" y="2158"/>
                    </a:cubicBezTo>
                    <a:cubicBezTo>
                      <a:pt x="607" y="2384"/>
                      <a:pt x="649" y="2614"/>
                      <a:pt x="737" y="2825"/>
                    </a:cubicBezTo>
                    <a:lnTo>
                      <a:pt x="1009" y="3477"/>
                    </a:lnTo>
                    <a:lnTo>
                      <a:pt x="1051" y="3576"/>
                    </a:lnTo>
                    <a:cubicBezTo>
                      <a:pt x="1107" y="3710"/>
                      <a:pt x="1136" y="3847"/>
                      <a:pt x="1143" y="3985"/>
                    </a:cubicBezTo>
                    <a:cubicBezTo>
                      <a:pt x="1157" y="4183"/>
                      <a:pt x="1122" y="4380"/>
                      <a:pt x="1040" y="4560"/>
                    </a:cubicBezTo>
                    <a:lnTo>
                      <a:pt x="0" y="6245"/>
                    </a:lnTo>
                    <a:cubicBezTo>
                      <a:pt x="790" y="6797"/>
                      <a:pt x="1536" y="7091"/>
                      <a:pt x="2230" y="7091"/>
                    </a:cubicBezTo>
                    <a:cubicBezTo>
                      <a:pt x="2943" y="7091"/>
                      <a:pt x="3602" y="6781"/>
                      <a:pt x="4200" y="6122"/>
                    </a:cubicBezTo>
                    <a:lnTo>
                      <a:pt x="3358" y="4772"/>
                    </a:lnTo>
                    <a:cubicBezTo>
                      <a:pt x="3308" y="4694"/>
                      <a:pt x="3276" y="4606"/>
                      <a:pt x="3269" y="4514"/>
                    </a:cubicBezTo>
                    <a:cubicBezTo>
                      <a:pt x="3265" y="4464"/>
                      <a:pt x="3265" y="4412"/>
                      <a:pt x="3265" y="4359"/>
                    </a:cubicBezTo>
                    <a:cubicBezTo>
                      <a:pt x="3265" y="4253"/>
                      <a:pt x="3276" y="4150"/>
                      <a:pt x="3308" y="4066"/>
                    </a:cubicBezTo>
                    <a:lnTo>
                      <a:pt x="3523" y="3643"/>
                    </a:lnTo>
                    <a:lnTo>
                      <a:pt x="3784" y="3132"/>
                    </a:lnTo>
                    <a:cubicBezTo>
                      <a:pt x="4038" y="2638"/>
                      <a:pt x="4200" y="2010"/>
                      <a:pt x="3963" y="1530"/>
                    </a:cubicBezTo>
                    <a:cubicBezTo>
                      <a:pt x="3731" y="1058"/>
                      <a:pt x="3830" y="356"/>
                      <a:pt x="3654" y="75"/>
                    </a:cubicBezTo>
                    <a:cubicBezTo>
                      <a:pt x="3527" y="35"/>
                      <a:pt x="3385" y="18"/>
                      <a:pt x="3231" y="18"/>
                    </a:cubicBezTo>
                    <a:cubicBezTo>
                      <a:pt x="3191" y="18"/>
                      <a:pt x="3151" y="19"/>
                      <a:pt x="3110" y="21"/>
                    </a:cubicBezTo>
                    <a:lnTo>
                      <a:pt x="3107" y="21"/>
                    </a:lnTo>
                    <a:lnTo>
                      <a:pt x="28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61"/>
              <p:cNvSpPr/>
              <p:nvPr/>
            </p:nvSpPr>
            <p:spPr>
              <a:xfrm>
                <a:off x="2225988" y="1874088"/>
                <a:ext cx="220198" cy="782492"/>
              </a:xfrm>
              <a:custGeom>
                <a:rect b="b" l="l" r="r" t="t"/>
                <a:pathLst>
                  <a:path extrusionOk="0" h="6997" w="1969">
                    <a:moveTo>
                      <a:pt x="1743" y="0"/>
                    </a:moveTo>
                    <a:lnTo>
                      <a:pt x="1595" y="18"/>
                    </a:lnTo>
                    <a:cubicBezTo>
                      <a:pt x="1511" y="21"/>
                      <a:pt x="1433" y="21"/>
                      <a:pt x="1351" y="28"/>
                    </a:cubicBezTo>
                    <a:cubicBezTo>
                      <a:pt x="1186" y="36"/>
                      <a:pt x="1037" y="57"/>
                      <a:pt x="918" y="95"/>
                    </a:cubicBezTo>
                    <a:lnTo>
                      <a:pt x="953" y="480"/>
                    </a:lnTo>
                    <a:lnTo>
                      <a:pt x="971" y="1068"/>
                    </a:lnTo>
                    <a:cubicBezTo>
                      <a:pt x="953" y="1224"/>
                      <a:pt x="918" y="1382"/>
                      <a:pt x="868" y="1534"/>
                    </a:cubicBezTo>
                    <a:cubicBezTo>
                      <a:pt x="805" y="1717"/>
                      <a:pt x="773" y="1908"/>
                      <a:pt x="773" y="2102"/>
                    </a:cubicBezTo>
                    <a:cubicBezTo>
                      <a:pt x="773" y="2324"/>
                      <a:pt x="816" y="2554"/>
                      <a:pt x="904" y="2765"/>
                    </a:cubicBezTo>
                    <a:cubicBezTo>
                      <a:pt x="1119" y="3290"/>
                      <a:pt x="1168" y="3890"/>
                      <a:pt x="1045" y="4450"/>
                    </a:cubicBezTo>
                    <a:cubicBezTo>
                      <a:pt x="956" y="4849"/>
                      <a:pt x="784" y="5223"/>
                      <a:pt x="520" y="5537"/>
                    </a:cubicBezTo>
                    <a:cubicBezTo>
                      <a:pt x="432" y="5638"/>
                      <a:pt x="1" y="6040"/>
                      <a:pt x="173" y="6182"/>
                    </a:cubicBezTo>
                    <a:cubicBezTo>
                      <a:pt x="699" y="6584"/>
                      <a:pt x="1320" y="6866"/>
                      <a:pt x="1968" y="6997"/>
                    </a:cubicBezTo>
                    <a:cubicBezTo>
                      <a:pt x="1835" y="6460"/>
                      <a:pt x="1726" y="5918"/>
                      <a:pt x="1648" y="5374"/>
                    </a:cubicBezTo>
                    <a:cubicBezTo>
                      <a:pt x="1532" y="4556"/>
                      <a:pt x="1485" y="3731"/>
                      <a:pt x="1500" y="2906"/>
                    </a:cubicBezTo>
                    <a:cubicBezTo>
                      <a:pt x="1511" y="2486"/>
                      <a:pt x="1532" y="2063"/>
                      <a:pt x="1574" y="1644"/>
                    </a:cubicBezTo>
                    <a:cubicBezTo>
                      <a:pt x="1595" y="1436"/>
                      <a:pt x="1616" y="1224"/>
                      <a:pt x="1644" y="1016"/>
                    </a:cubicBezTo>
                    <a:cubicBezTo>
                      <a:pt x="1669" y="829"/>
                      <a:pt x="1747" y="599"/>
                      <a:pt x="1736" y="417"/>
                    </a:cubicBezTo>
                    <a:cubicBezTo>
                      <a:pt x="1718" y="180"/>
                      <a:pt x="1743" y="0"/>
                      <a:pt x="1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61"/>
              <p:cNvSpPr/>
              <p:nvPr/>
            </p:nvSpPr>
            <p:spPr>
              <a:xfrm>
                <a:off x="2576579" y="1867378"/>
                <a:ext cx="169762" cy="787189"/>
              </a:xfrm>
              <a:custGeom>
                <a:rect b="b" l="l" r="r" t="t"/>
                <a:pathLst>
                  <a:path extrusionOk="0" h="7039" w="1518">
                    <a:moveTo>
                      <a:pt x="160" y="0"/>
                    </a:moveTo>
                    <a:cubicBezTo>
                      <a:pt x="160" y="0"/>
                      <a:pt x="1305" y="699"/>
                      <a:pt x="0" y="7039"/>
                    </a:cubicBezTo>
                    <a:cubicBezTo>
                      <a:pt x="526" y="6926"/>
                      <a:pt x="1020" y="6626"/>
                      <a:pt x="1478" y="6122"/>
                    </a:cubicBezTo>
                    <a:cubicBezTo>
                      <a:pt x="1517" y="6079"/>
                      <a:pt x="1182" y="5632"/>
                      <a:pt x="1147" y="5582"/>
                    </a:cubicBezTo>
                    <a:cubicBezTo>
                      <a:pt x="780" y="5029"/>
                      <a:pt x="643" y="4331"/>
                      <a:pt x="830" y="3693"/>
                    </a:cubicBezTo>
                    <a:cubicBezTo>
                      <a:pt x="918" y="3382"/>
                      <a:pt x="1097" y="3107"/>
                      <a:pt x="1206" y="2807"/>
                    </a:cubicBezTo>
                    <a:cubicBezTo>
                      <a:pt x="1359" y="2409"/>
                      <a:pt x="1439" y="1929"/>
                      <a:pt x="1242" y="1530"/>
                    </a:cubicBezTo>
                    <a:cubicBezTo>
                      <a:pt x="1013" y="1058"/>
                      <a:pt x="1108" y="356"/>
                      <a:pt x="931" y="75"/>
                    </a:cubicBezTo>
                    <a:cubicBezTo>
                      <a:pt x="805" y="35"/>
                      <a:pt x="663" y="18"/>
                      <a:pt x="511" y="18"/>
                    </a:cubicBezTo>
                    <a:cubicBezTo>
                      <a:pt x="472" y="18"/>
                      <a:pt x="432" y="19"/>
                      <a:pt x="392" y="21"/>
                    </a:cubicBezTo>
                    <a:lnTo>
                      <a:pt x="386" y="2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61"/>
              <p:cNvSpPr/>
              <p:nvPr/>
            </p:nvSpPr>
            <p:spPr>
              <a:xfrm>
                <a:off x="2335694" y="1449129"/>
                <a:ext cx="369942" cy="362449"/>
              </a:xfrm>
              <a:custGeom>
                <a:rect b="b" l="l" r="r" t="t"/>
                <a:pathLst>
                  <a:path extrusionOk="0" h="3241" w="3308">
                    <a:moveTo>
                      <a:pt x="1612" y="1"/>
                    </a:moveTo>
                    <a:cubicBezTo>
                      <a:pt x="1578" y="1"/>
                      <a:pt x="1545" y="3"/>
                      <a:pt x="1510" y="6"/>
                    </a:cubicBezTo>
                    <a:cubicBezTo>
                      <a:pt x="1439" y="13"/>
                      <a:pt x="1368" y="34"/>
                      <a:pt x="1301" y="70"/>
                    </a:cubicBezTo>
                    <a:cubicBezTo>
                      <a:pt x="1171" y="122"/>
                      <a:pt x="1054" y="210"/>
                      <a:pt x="953" y="348"/>
                    </a:cubicBezTo>
                    <a:cubicBezTo>
                      <a:pt x="709" y="623"/>
                      <a:pt x="512" y="1022"/>
                      <a:pt x="427" y="1398"/>
                    </a:cubicBezTo>
                    <a:cubicBezTo>
                      <a:pt x="371" y="1366"/>
                      <a:pt x="312" y="1346"/>
                      <a:pt x="259" y="1346"/>
                    </a:cubicBezTo>
                    <a:cubicBezTo>
                      <a:pt x="255" y="1346"/>
                      <a:pt x="251" y="1346"/>
                      <a:pt x="247" y="1346"/>
                    </a:cubicBezTo>
                    <a:cubicBezTo>
                      <a:pt x="60" y="1364"/>
                      <a:pt x="1" y="1660"/>
                      <a:pt x="50" y="1885"/>
                    </a:cubicBezTo>
                    <a:cubicBezTo>
                      <a:pt x="117" y="2168"/>
                      <a:pt x="332" y="2259"/>
                      <a:pt x="530" y="2316"/>
                    </a:cubicBezTo>
                    <a:cubicBezTo>
                      <a:pt x="621" y="2503"/>
                      <a:pt x="751" y="2689"/>
                      <a:pt x="899" y="2845"/>
                    </a:cubicBezTo>
                    <a:cubicBezTo>
                      <a:pt x="1059" y="3028"/>
                      <a:pt x="1259" y="3165"/>
                      <a:pt x="1488" y="3218"/>
                    </a:cubicBezTo>
                    <a:cubicBezTo>
                      <a:pt x="1495" y="3222"/>
                      <a:pt x="1503" y="3222"/>
                      <a:pt x="1510" y="3226"/>
                    </a:cubicBezTo>
                    <a:cubicBezTo>
                      <a:pt x="1520" y="3229"/>
                      <a:pt x="1534" y="3232"/>
                      <a:pt x="1549" y="3232"/>
                    </a:cubicBezTo>
                    <a:cubicBezTo>
                      <a:pt x="1559" y="3236"/>
                      <a:pt x="1566" y="3236"/>
                      <a:pt x="1576" y="3236"/>
                    </a:cubicBezTo>
                    <a:cubicBezTo>
                      <a:pt x="1583" y="3236"/>
                      <a:pt x="1591" y="3239"/>
                      <a:pt x="1598" y="3239"/>
                    </a:cubicBezTo>
                    <a:cubicBezTo>
                      <a:pt x="1609" y="3239"/>
                      <a:pt x="1623" y="3241"/>
                      <a:pt x="1636" y="3241"/>
                    </a:cubicBezTo>
                    <a:cubicBezTo>
                      <a:pt x="1642" y="3241"/>
                      <a:pt x="1648" y="3241"/>
                      <a:pt x="1654" y="3239"/>
                    </a:cubicBezTo>
                    <a:cubicBezTo>
                      <a:pt x="1660" y="3241"/>
                      <a:pt x="1666" y="3241"/>
                      <a:pt x="1672" y="3241"/>
                    </a:cubicBezTo>
                    <a:cubicBezTo>
                      <a:pt x="1683" y="3241"/>
                      <a:pt x="1695" y="3239"/>
                      <a:pt x="1707" y="3239"/>
                    </a:cubicBezTo>
                    <a:cubicBezTo>
                      <a:pt x="1714" y="3239"/>
                      <a:pt x="1721" y="3236"/>
                      <a:pt x="1728" y="3236"/>
                    </a:cubicBezTo>
                    <a:cubicBezTo>
                      <a:pt x="1739" y="3236"/>
                      <a:pt x="1749" y="3236"/>
                      <a:pt x="1757" y="3232"/>
                    </a:cubicBezTo>
                    <a:cubicBezTo>
                      <a:pt x="1770" y="3232"/>
                      <a:pt x="1785" y="3229"/>
                      <a:pt x="1799" y="3226"/>
                    </a:cubicBezTo>
                    <a:cubicBezTo>
                      <a:pt x="1802" y="3222"/>
                      <a:pt x="1809" y="3222"/>
                      <a:pt x="1816" y="3218"/>
                    </a:cubicBezTo>
                    <a:cubicBezTo>
                      <a:pt x="2049" y="3165"/>
                      <a:pt x="2250" y="3028"/>
                      <a:pt x="2405" y="2845"/>
                    </a:cubicBezTo>
                    <a:cubicBezTo>
                      <a:pt x="2553" y="2689"/>
                      <a:pt x="2683" y="2503"/>
                      <a:pt x="2776" y="2316"/>
                    </a:cubicBezTo>
                    <a:cubicBezTo>
                      <a:pt x="2976" y="2259"/>
                      <a:pt x="3191" y="2168"/>
                      <a:pt x="3255" y="1885"/>
                    </a:cubicBezTo>
                    <a:cubicBezTo>
                      <a:pt x="3308" y="1660"/>
                      <a:pt x="3245" y="1364"/>
                      <a:pt x="3057" y="1346"/>
                    </a:cubicBezTo>
                    <a:cubicBezTo>
                      <a:pt x="3054" y="1346"/>
                      <a:pt x="3050" y="1346"/>
                      <a:pt x="3045" y="1346"/>
                    </a:cubicBezTo>
                    <a:cubicBezTo>
                      <a:pt x="2992" y="1346"/>
                      <a:pt x="2933" y="1366"/>
                      <a:pt x="2878" y="1398"/>
                    </a:cubicBezTo>
                    <a:cubicBezTo>
                      <a:pt x="2793" y="1022"/>
                      <a:pt x="2595" y="623"/>
                      <a:pt x="2353" y="348"/>
                    </a:cubicBezTo>
                    <a:cubicBezTo>
                      <a:pt x="2250" y="210"/>
                      <a:pt x="2133" y="122"/>
                      <a:pt x="2003" y="70"/>
                    </a:cubicBezTo>
                    <a:cubicBezTo>
                      <a:pt x="1936" y="34"/>
                      <a:pt x="1866" y="13"/>
                      <a:pt x="1795" y="6"/>
                    </a:cubicBezTo>
                    <a:cubicBezTo>
                      <a:pt x="1760" y="3"/>
                      <a:pt x="1726" y="1"/>
                      <a:pt x="1694" y="1"/>
                    </a:cubicBezTo>
                    <a:cubicBezTo>
                      <a:pt x="1680" y="1"/>
                      <a:pt x="1667" y="1"/>
                      <a:pt x="1654" y="2"/>
                    </a:cubicBezTo>
                    <a:cubicBezTo>
                      <a:pt x="1640" y="1"/>
                      <a:pt x="1626" y="1"/>
                      <a:pt x="1612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61"/>
              <p:cNvSpPr/>
              <p:nvPr/>
            </p:nvSpPr>
            <p:spPr>
              <a:xfrm>
                <a:off x="2435895" y="1594510"/>
                <a:ext cx="46634" cy="21360"/>
              </a:xfrm>
              <a:custGeom>
                <a:rect b="b" l="l" r="r" t="t"/>
                <a:pathLst>
                  <a:path extrusionOk="0" h="191" w="417">
                    <a:moveTo>
                      <a:pt x="245" y="0"/>
                    </a:moveTo>
                    <a:cubicBezTo>
                      <a:pt x="126" y="0"/>
                      <a:pt x="44" y="82"/>
                      <a:pt x="10" y="141"/>
                    </a:cubicBezTo>
                    <a:cubicBezTo>
                      <a:pt x="0" y="155"/>
                      <a:pt x="3" y="176"/>
                      <a:pt x="21" y="187"/>
                    </a:cubicBezTo>
                    <a:cubicBezTo>
                      <a:pt x="27" y="189"/>
                      <a:pt x="32" y="190"/>
                      <a:pt x="38" y="190"/>
                    </a:cubicBezTo>
                    <a:cubicBezTo>
                      <a:pt x="49" y="190"/>
                      <a:pt x="60" y="185"/>
                      <a:pt x="67" y="173"/>
                    </a:cubicBezTo>
                    <a:cubicBezTo>
                      <a:pt x="70" y="170"/>
                      <a:pt x="130" y="69"/>
                      <a:pt x="247" y="69"/>
                    </a:cubicBezTo>
                    <a:cubicBezTo>
                      <a:pt x="280" y="69"/>
                      <a:pt x="317" y="77"/>
                      <a:pt x="360" y="98"/>
                    </a:cubicBezTo>
                    <a:cubicBezTo>
                      <a:pt x="366" y="101"/>
                      <a:pt x="372" y="102"/>
                      <a:pt x="378" y="102"/>
                    </a:cubicBezTo>
                    <a:cubicBezTo>
                      <a:pt x="389" y="102"/>
                      <a:pt x="399" y="98"/>
                      <a:pt x="405" y="88"/>
                    </a:cubicBezTo>
                    <a:lnTo>
                      <a:pt x="405" y="85"/>
                    </a:lnTo>
                    <a:cubicBezTo>
                      <a:pt x="416" y="67"/>
                      <a:pt x="409" y="49"/>
                      <a:pt x="391" y="39"/>
                    </a:cubicBezTo>
                    <a:cubicBezTo>
                      <a:pt x="338" y="11"/>
                      <a:pt x="289" y="0"/>
                      <a:pt x="245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61"/>
              <p:cNvSpPr/>
              <p:nvPr/>
            </p:nvSpPr>
            <p:spPr>
              <a:xfrm>
                <a:off x="2627462" y="1590484"/>
                <a:ext cx="30195" cy="77053"/>
              </a:xfrm>
              <a:custGeom>
                <a:rect b="b" l="l" r="r" t="t"/>
                <a:pathLst>
                  <a:path extrusionOk="0" h="689" w="270">
                    <a:moveTo>
                      <a:pt x="269" y="1"/>
                    </a:moveTo>
                    <a:lnTo>
                      <a:pt x="1" y="611"/>
                    </a:lnTo>
                    <a:lnTo>
                      <a:pt x="50" y="689"/>
                    </a:lnTo>
                    <a:lnTo>
                      <a:pt x="269" y="134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61"/>
              <p:cNvSpPr/>
              <p:nvPr/>
            </p:nvSpPr>
            <p:spPr>
              <a:xfrm>
                <a:off x="2532517" y="1541390"/>
                <a:ext cx="155895" cy="462875"/>
              </a:xfrm>
              <a:custGeom>
                <a:rect b="b" l="l" r="r" t="t"/>
                <a:pathLst>
                  <a:path extrusionOk="0" h="4139" w="1394">
                    <a:moveTo>
                      <a:pt x="928" y="1"/>
                    </a:moveTo>
                    <a:cubicBezTo>
                      <a:pt x="890" y="1"/>
                      <a:pt x="850" y="6"/>
                      <a:pt x="811" y="17"/>
                    </a:cubicBezTo>
                    <a:lnTo>
                      <a:pt x="804" y="17"/>
                    </a:lnTo>
                    <a:cubicBezTo>
                      <a:pt x="878" y="341"/>
                      <a:pt x="871" y="1734"/>
                      <a:pt x="733" y="1974"/>
                    </a:cubicBezTo>
                    <a:cubicBezTo>
                      <a:pt x="568" y="2266"/>
                      <a:pt x="0" y="2588"/>
                      <a:pt x="225" y="3039"/>
                    </a:cubicBezTo>
                    <a:cubicBezTo>
                      <a:pt x="328" y="3239"/>
                      <a:pt x="508" y="3314"/>
                      <a:pt x="462" y="3603"/>
                    </a:cubicBezTo>
                    <a:cubicBezTo>
                      <a:pt x="412" y="3903"/>
                      <a:pt x="173" y="3987"/>
                      <a:pt x="3" y="4136"/>
                    </a:cubicBezTo>
                    <a:cubicBezTo>
                      <a:pt x="29" y="4138"/>
                      <a:pt x="54" y="4139"/>
                      <a:pt x="79" y="4139"/>
                    </a:cubicBezTo>
                    <a:cubicBezTo>
                      <a:pt x="479" y="4139"/>
                      <a:pt x="887" y="3856"/>
                      <a:pt x="1139" y="3511"/>
                    </a:cubicBezTo>
                    <a:cubicBezTo>
                      <a:pt x="1266" y="3342"/>
                      <a:pt x="1301" y="3081"/>
                      <a:pt x="1241" y="2858"/>
                    </a:cubicBezTo>
                    <a:cubicBezTo>
                      <a:pt x="1167" y="2583"/>
                      <a:pt x="1089" y="2393"/>
                      <a:pt x="1135" y="2090"/>
                    </a:cubicBezTo>
                    <a:cubicBezTo>
                      <a:pt x="1164" y="1896"/>
                      <a:pt x="1245" y="1706"/>
                      <a:pt x="1287" y="1515"/>
                    </a:cubicBezTo>
                    <a:cubicBezTo>
                      <a:pt x="1312" y="1420"/>
                      <a:pt x="1343" y="920"/>
                      <a:pt x="1375" y="485"/>
                    </a:cubicBezTo>
                    <a:cubicBezTo>
                      <a:pt x="1394" y="219"/>
                      <a:pt x="1181" y="1"/>
                      <a:pt x="92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61"/>
              <p:cNvSpPr/>
              <p:nvPr/>
            </p:nvSpPr>
            <p:spPr>
              <a:xfrm>
                <a:off x="2726097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2118" y="0"/>
                    </a:moveTo>
                    <a:cubicBezTo>
                      <a:pt x="1409" y="0"/>
                      <a:pt x="343" y="1769"/>
                      <a:pt x="343" y="1769"/>
                    </a:cubicBezTo>
                    <a:lnTo>
                      <a:pt x="78" y="2068"/>
                    </a:lnTo>
                    <a:lnTo>
                      <a:pt x="60" y="2089"/>
                    </a:lnTo>
                    <a:cubicBezTo>
                      <a:pt x="43" y="2111"/>
                      <a:pt x="22" y="2125"/>
                      <a:pt x="1" y="2135"/>
                    </a:cubicBezTo>
                    <a:lnTo>
                      <a:pt x="145" y="2520"/>
                    </a:lnTo>
                    <a:lnTo>
                      <a:pt x="374" y="2368"/>
                    </a:lnTo>
                    <a:lnTo>
                      <a:pt x="769" y="2107"/>
                    </a:lnTo>
                    <a:lnTo>
                      <a:pt x="2247" y="1134"/>
                    </a:lnTo>
                    <a:cubicBezTo>
                      <a:pt x="2631" y="880"/>
                      <a:pt x="2656" y="323"/>
                      <a:pt x="2289" y="40"/>
                    </a:cubicBezTo>
                    <a:cubicBezTo>
                      <a:pt x="2235" y="13"/>
                      <a:pt x="2178" y="0"/>
                      <a:pt x="211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61"/>
              <p:cNvSpPr/>
              <p:nvPr/>
            </p:nvSpPr>
            <p:spPr>
              <a:xfrm>
                <a:off x="2531623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19" y="1"/>
                    </a:moveTo>
                    <a:cubicBezTo>
                      <a:pt x="818" y="1"/>
                      <a:pt x="719" y="40"/>
                      <a:pt x="643" y="111"/>
                    </a:cubicBezTo>
                    <a:lnTo>
                      <a:pt x="544" y="202"/>
                    </a:lnTo>
                    <a:cubicBezTo>
                      <a:pt x="459" y="284"/>
                      <a:pt x="0" y="1070"/>
                      <a:pt x="0" y="1070"/>
                    </a:cubicBezTo>
                    <a:cubicBezTo>
                      <a:pt x="44" y="1142"/>
                      <a:pt x="128" y="1171"/>
                      <a:pt x="229" y="1171"/>
                    </a:cubicBezTo>
                    <a:cubicBezTo>
                      <a:pt x="566" y="1171"/>
                      <a:pt x="1098" y="844"/>
                      <a:pt x="1020" y="668"/>
                    </a:cubicBezTo>
                    <a:lnTo>
                      <a:pt x="1672" y="650"/>
                    </a:lnTo>
                    <a:cubicBezTo>
                      <a:pt x="1735" y="647"/>
                      <a:pt x="1799" y="629"/>
                      <a:pt x="1852" y="594"/>
                    </a:cubicBezTo>
                    <a:lnTo>
                      <a:pt x="1884" y="573"/>
                    </a:lnTo>
                    <a:lnTo>
                      <a:pt x="1740" y="188"/>
                    </a:lnTo>
                    <a:cubicBezTo>
                      <a:pt x="1709" y="206"/>
                      <a:pt x="1674" y="215"/>
                      <a:pt x="1639" y="215"/>
                    </a:cubicBezTo>
                    <a:cubicBezTo>
                      <a:pt x="1616" y="215"/>
                      <a:pt x="1592" y="211"/>
                      <a:pt x="1570" y="202"/>
                    </a:cubicBezTo>
                    <a:lnTo>
                      <a:pt x="1052" y="23"/>
                    </a:lnTo>
                    <a:cubicBezTo>
                      <a:pt x="1008" y="8"/>
                      <a:pt x="963" y="1"/>
                      <a:pt x="919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61"/>
              <p:cNvSpPr/>
              <p:nvPr/>
            </p:nvSpPr>
            <p:spPr>
              <a:xfrm>
                <a:off x="2006798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538" y="0"/>
                    </a:moveTo>
                    <a:cubicBezTo>
                      <a:pt x="478" y="0"/>
                      <a:pt x="421" y="13"/>
                      <a:pt x="367" y="40"/>
                    </a:cubicBezTo>
                    <a:cubicBezTo>
                      <a:pt x="1" y="323"/>
                      <a:pt x="22" y="880"/>
                      <a:pt x="409" y="1134"/>
                    </a:cubicBezTo>
                    <a:lnTo>
                      <a:pt x="1887" y="2107"/>
                    </a:lnTo>
                    <a:lnTo>
                      <a:pt x="2281" y="2368"/>
                    </a:lnTo>
                    <a:lnTo>
                      <a:pt x="2511" y="2520"/>
                    </a:lnTo>
                    <a:lnTo>
                      <a:pt x="2656" y="2135"/>
                    </a:lnTo>
                    <a:cubicBezTo>
                      <a:pt x="2631" y="2125"/>
                      <a:pt x="2613" y="2111"/>
                      <a:pt x="2595" y="2089"/>
                    </a:cubicBezTo>
                    <a:lnTo>
                      <a:pt x="2578" y="2068"/>
                    </a:lnTo>
                    <a:lnTo>
                      <a:pt x="2314" y="1769"/>
                    </a:lnTo>
                    <a:cubicBezTo>
                      <a:pt x="2314" y="1769"/>
                      <a:pt x="1247" y="0"/>
                      <a:pt x="53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61"/>
              <p:cNvSpPr/>
              <p:nvPr/>
            </p:nvSpPr>
            <p:spPr>
              <a:xfrm>
                <a:off x="2287495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64" y="1"/>
                    </a:moveTo>
                    <a:cubicBezTo>
                      <a:pt x="920" y="1"/>
                      <a:pt x="876" y="8"/>
                      <a:pt x="834" y="23"/>
                    </a:cubicBezTo>
                    <a:lnTo>
                      <a:pt x="315" y="202"/>
                    </a:lnTo>
                    <a:cubicBezTo>
                      <a:pt x="291" y="211"/>
                      <a:pt x="267" y="215"/>
                      <a:pt x="244" y="215"/>
                    </a:cubicBezTo>
                    <a:cubicBezTo>
                      <a:pt x="209" y="215"/>
                      <a:pt x="175" y="206"/>
                      <a:pt x="146" y="188"/>
                    </a:cubicBezTo>
                    <a:lnTo>
                      <a:pt x="1" y="573"/>
                    </a:lnTo>
                    <a:lnTo>
                      <a:pt x="33" y="594"/>
                    </a:lnTo>
                    <a:cubicBezTo>
                      <a:pt x="85" y="629"/>
                      <a:pt x="149" y="647"/>
                      <a:pt x="212" y="650"/>
                    </a:cubicBezTo>
                    <a:lnTo>
                      <a:pt x="865" y="668"/>
                    </a:lnTo>
                    <a:cubicBezTo>
                      <a:pt x="786" y="844"/>
                      <a:pt x="1319" y="1171"/>
                      <a:pt x="1656" y="1171"/>
                    </a:cubicBezTo>
                    <a:cubicBezTo>
                      <a:pt x="1757" y="1171"/>
                      <a:pt x="1840" y="1142"/>
                      <a:pt x="1884" y="1070"/>
                    </a:cubicBezTo>
                    <a:cubicBezTo>
                      <a:pt x="1884" y="1070"/>
                      <a:pt x="1426" y="284"/>
                      <a:pt x="1341" y="202"/>
                    </a:cubicBezTo>
                    <a:lnTo>
                      <a:pt x="1242" y="111"/>
                    </a:lnTo>
                    <a:cubicBezTo>
                      <a:pt x="1166" y="40"/>
                      <a:pt x="1066" y="1"/>
                      <a:pt x="964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61"/>
              <p:cNvSpPr/>
              <p:nvPr/>
            </p:nvSpPr>
            <p:spPr>
              <a:xfrm>
                <a:off x="2218495" y="2313362"/>
                <a:ext cx="581864" cy="347128"/>
              </a:xfrm>
              <a:custGeom>
                <a:rect b="b" l="l" r="r" t="t"/>
                <a:pathLst>
                  <a:path extrusionOk="0" h="3104" w="5203">
                    <a:moveTo>
                      <a:pt x="269" y="1"/>
                    </a:moveTo>
                    <a:cubicBezTo>
                      <a:pt x="118" y="1"/>
                      <a:pt x="1" y="135"/>
                      <a:pt x="25" y="283"/>
                    </a:cubicBezTo>
                    <a:lnTo>
                      <a:pt x="385" y="2701"/>
                    </a:lnTo>
                    <a:cubicBezTo>
                      <a:pt x="294" y="2723"/>
                      <a:pt x="227" y="2804"/>
                      <a:pt x="227" y="2899"/>
                    </a:cubicBezTo>
                    <a:cubicBezTo>
                      <a:pt x="227" y="3012"/>
                      <a:pt x="318" y="3103"/>
                      <a:pt x="431" y="3103"/>
                    </a:cubicBezTo>
                    <a:lnTo>
                      <a:pt x="4740" y="3103"/>
                    </a:lnTo>
                    <a:cubicBezTo>
                      <a:pt x="4853" y="3103"/>
                      <a:pt x="4945" y="3012"/>
                      <a:pt x="4945" y="2899"/>
                    </a:cubicBezTo>
                    <a:cubicBezTo>
                      <a:pt x="4945" y="2789"/>
                      <a:pt x="4857" y="2698"/>
                      <a:pt x="4747" y="2695"/>
                    </a:cubicBezTo>
                    <a:lnTo>
                      <a:pt x="5178" y="289"/>
                    </a:lnTo>
                    <a:cubicBezTo>
                      <a:pt x="5202" y="138"/>
                      <a:pt x="5086" y="1"/>
                      <a:pt x="49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61"/>
              <p:cNvSpPr/>
              <p:nvPr/>
            </p:nvSpPr>
            <p:spPr>
              <a:xfrm>
                <a:off x="2482752" y="2451809"/>
                <a:ext cx="72244" cy="65869"/>
              </a:xfrm>
              <a:custGeom>
                <a:rect b="b" l="l" r="r" t="t"/>
                <a:pathLst>
                  <a:path extrusionOk="0" h="589" w="646">
                    <a:moveTo>
                      <a:pt x="323" y="0"/>
                    </a:moveTo>
                    <a:cubicBezTo>
                      <a:pt x="248" y="0"/>
                      <a:pt x="173" y="28"/>
                      <a:pt x="117" y="85"/>
                    </a:cubicBezTo>
                    <a:cubicBezTo>
                      <a:pt x="1" y="202"/>
                      <a:pt x="1" y="388"/>
                      <a:pt x="117" y="501"/>
                    </a:cubicBezTo>
                    <a:cubicBezTo>
                      <a:pt x="173" y="559"/>
                      <a:pt x="248" y="588"/>
                      <a:pt x="323" y="588"/>
                    </a:cubicBezTo>
                    <a:cubicBezTo>
                      <a:pt x="398" y="588"/>
                      <a:pt x="473" y="559"/>
                      <a:pt x="530" y="501"/>
                    </a:cubicBezTo>
                    <a:cubicBezTo>
                      <a:pt x="646" y="388"/>
                      <a:pt x="646" y="202"/>
                      <a:pt x="530" y="85"/>
                    </a:cubicBezTo>
                    <a:cubicBezTo>
                      <a:pt x="473" y="28"/>
                      <a:pt x="398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61"/>
              <p:cNvSpPr/>
              <p:nvPr/>
            </p:nvSpPr>
            <p:spPr>
              <a:xfrm>
                <a:off x="2246900" y="2554694"/>
                <a:ext cx="492622" cy="809779"/>
              </a:xfrm>
              <a:custGeom>
                <a:rect b="b" l="l" r="r" t="t"/>
                <a:pathLst>
                  <a:path extrusionOk="0" h="7241" w="4405">
                    <a:moveTo>
                      <a:pt x="787" y="1"/>
                    </a:moveTo>
                    <a:cubicBezTo>
                      <a:pt x="586" y="1"/>
                      <a:pt x="399" y="81"/>
                      <a:pt x="261" y="212"/>
                    </a:cubicBezTo>
                    <a:cubicBezTo>
                      <a:pt x="124" y="343"/>
                      <a:pt x="36" y="526"/>
                      <a:pt x="33" y="727"/>
                    </a:cubicBezTo>
                    <a:cubicBezTo>
                      <a:pt x="1" y="1873"/>
                      <a:pt x="710" y="2934"/>
                      <a:pt x="1891" y="4415"/>
                    </a:cubicBezTo>
                    <a:cubicBezTo>
                      <a:pt x="2370" y="5019"/>
                      <a:pt x="3516" y="6640"/>
                      <a:pt x="3975" y="7237"/>
                    </a:cubicBezTo>
                    <a:lnTo>
                      <a:pt x="3975" y="7240"/>
                    </a:lnTo>
                    <a:lnTo>
                      <a:pt x="4405" y="6891"/>
                    </a:lnTo>
                    <a:lnTo>
                      <a:pt x="2860" y="3696"/>
                    </a:lnTo>
                    <a:lnTo>
                      <a:pt x="1803" y="674"/>
                    </a:lnTo>
                    <a:cubicBezTo>
                      <a:pt x="1630" y="265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61"/>
              <p:cNvSpPr/>
              <p:nvPr/>
            </p:nvSpPr>
            <p:spPr>
              <a:xfrm>
                <a:off x="2691430" y="3325211"/>
                <a:ext cx="182958" cy="227691"/>
              </a:xfrm>
              <a:custGeom>
                <a:rect b="b" l="l" r="r" t="t"/>
                <a:pathLst>
                  <a:path extrusionOk="0" h="2036" w="1636">
                    <a:moveTo>
                      <a:pt x="430" y="1"/>
                    </a:moveTo>
                    <a:lnTo>
                      <a:pt x="0" y="350"/>
                    </a:lnTo>
                    <a:cubicBezTo>
                      <a:pt x="21" y="432"/>
                      <a:pt x="49" y="509"/>
                      <a:pt x="74" y="583"/>
                    </a:cubicBezTo>
                    <a:cubicBezTo>
                      <a:pt x="306" y="1249"/>
                      <a:pt x="670" y="1609"/>
                      <a:pt x="941" y="1895"/>
                    </a:cubicBezTo>
                    <a:cubicBezTo>
                      <a:pt x="1037" y="1993"/>
                      <a:pt x="1147" y="2036"/>
                      <a:pt x="1248" y="2036"/>
                    </a:cubicBezTo>
                    <a:cubicBezTo>
                      <a:pt x="1460" y="2036"/>
                      <a:pt x="1635" y="1845"/>
                      <a:pt x="1559" y="1570"/>
                    </a:cubicBezTo>
                    <a:cubicBezTo>
                      <a:pt x="1375" y="904"/>
                      <a:pt x="1146" y="604"/>
                      <a:pt x="560" y="103"/>
                    </a:cubicBezTo>
                    <a:cubicBezTo>
                      <a:pt x="522" y="72"/>
                      <a:pt x="480" y="36"/>
                      <a:pt x="438" y="1"/>
                    </a:cubicBezTo>
                    <a:lnTo>
                      <a:pt x="433" y="4"/>
                    </a:lnTo>
                    <a:lnTo>
                      <a:pt x="4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61"/>
              <p:cNvSpPr/>
              <p:nvPr/>
            </p:nvSpPr>
            <p:spPr>
              <a:xfrm>
                <a:off x="2284811" y="2554694"/>
                <a:ext cx="493852" cy="809779"/>
              </a:xfrm>
              <a:custGeom>
                <a:rect b="b" l="l" r="r" t="t"/>
                <a:pathLst>
                  <a:path extrusionOk="0" h="7241" w="4416">
                    <a:moveTo>
                      <a:pt x="3629" y="1"/>
                    </a:moveTo>
                    <a:cubicBezTo>
                      <a:pt x="3185" y="1"/>
                      <a:pt x="2786" y="265"/>
                      <a:pt x="2614" y="674"/>
                    </a:cubicBezTo>
                    <a:lnTo>
                      <a:pt x="1556" y="3696"/>
                    </a:lnTo>
                    <a:lnTo>
                      <a:pt x="7" y="6894"/>
                    </a:lnTo>
                    <a:lnTo>
                      <a:pt x="4" y="6891"/>
                    </a:lnTo>
                    <a:cubicBezTo>
                      <a:pt x="4" y="6894"/>
                      <a:pt x="0" y="6894"/>
                      <a:pt x="0" y="6894"/>
                    </a:cubicBezTo>
                    <a:lnTo>
                      <a:pt x="441" y="7240"/>
                    </a:lnTo>
                    <a:lnTo>
                      <a:pt x="441" y="7237"/>
                    </a:lnTo>
                    <a:cubicBezTo>
                      <a:pt x="900" y="6640"/>
                      <a:pt x="2046" y="5019"/>
                      <a:pt x="2525" y="4415"/>
                    </a:cubicBezTo>
                    <a:cubicBezTo>
                      <a:pt x="3710" y="2934"/>
                      <a:pt x="4416" y="1873"/>
                      <a:pt x="4383" y="727"/>
                    </a:cubicBezTo>
                    <a:cubicBezTo>
                      <a:pt x="4380" y="526"/>
                      <a:pt x="4292" y="343"/>
                      <a:pt x="4154" y="212"/>
                    </a:cubicBezTo>
                    <a:cubicBezTo>
                      <a:pt x="4017" y="81"/>
                      <a:pt x="3830" y="1"/>
                      <a:pt x="3629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61"/>
              <p:cNvSpPr/>
              <p:nvPr/>
            </p:nvSpPr>
            <p:spPr>
              <a:xfrm>
                <a:off x="2151284" y="3325659"/>
                <a:ext cx="182958" cy="227244"/>
              </a:xfrm>
              <a:custGeom>
                <a:rect b="b" l="l" r="r" t="t"/>
                <a:pathLst>
                  <a:path extrusionOk="0" h="2032" w="1636">
                    <a:moveTo>
                      <a:pt x="1194" y="0"/>
                    </a:moveTo>
                    <a:cubicBezTo>
                      <a:pt x="1116" y="64"/>
                      <a:pt x="1046" y="124"/>
                      <a:pt x="983" y="180"/>
                    </a:cubicBezTo>
                    <a:cubicBezTo>
                      <a:pt x="465" y="635"/>
                      <a:pt x="249" y="935"/>
                      <a:pt x="76" y="1566"/>
                    </a:cubicBezTo>
                    <a:cubicBezTo>
                      <a:pt x="0" y="1841"/>
                      <a:pt x="176" y="2032"/>
                      <a:pt x="389" y="2032"/>
                    </a:cubicBezTo>
                    <a:cubicBezTo>
                      <a:pt x="490" y="2032"/>
                      <a:pt x="599" y="1989"/>
                      <a:pt x="693" y="1891"/>
                    </a:cubicBezTo>
                    <a:cubicBezTo>
                      <a:pt x="955" y="1619"/>
                      <a:pt x="1293" y="1277"/>
                      <a:pt x="1526" y="670"/>
                    </a:cubicBezTo>
                    <a:cubicBezTo>
                      <a:pt x="1565" y="571"/>
                      <a:pt x="1603" y="462"/>
                      <a:pt x="1635" y="346"/>
                    </a:cubicBezTo>
                    <a:lnTo>
                      <a:pt x="11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61"/>
              <p:cNvSpPr/>
              <p:nvPr/>
            </p:nvSpPr>
            <p:spPr>
              <a:xfrm>
                <a:off x="2351798" y="1396569"/>
                <a:ext cx="325097" cy="601771"/>
              </a:xfrm>
              <a:custGeom>
                <a:rect b="b" l="l" r="r" t="t"/>
                <a:pathLst>
                  <a:path extrusionOk="0" h="5381" w="2907">
                    <a:moveTo>
                      <a:pt x="1579" y="0"/>
                    </a:moveTo>
                    <a:cubicBezTo>
                      <a:pt x="1221" y="0"/>
                      <a:pt x="0" y="237"/>
                      <a:pt x="0" y="1728"/>
                    </a:cubicBezTo>
                    <a:cubicBezTo>
                      <a:pt x="0" y="1992"/>
                      <a:pt x="138" y="2507"/>
                      <a:pt x="195" y="2757"/>
                    </a:cubicBezTo>
                    <a:cubicBezTo>
                      <a:pt x="241" y="2947"/>
                      <a:pt x="322" y="3138"/>
                      <a:pt x="350" y="3333"/>
                    </a:cubicBezTo>
                    <a:cubicBezTo>
                      <a:pt x="396" y="3635"/>
                      <a:pt x="314" y="3829"/>
                      <a:pt x="241" y="4101"/>
                    </a:cubicBezTo>
                    <a:cubicBezTo>
                      <a:pt x="181" y="4323"/>
                      <a:pt x="216" y="4584"/>
                      <a:pt x="343" y="4753"/>
                    </a:cubicBezTo>
                    <a:cubicBezTo>
                      <a:pt x="598" y="5098"/>
                      <a:pt x="1006" y="5381"/>
                      <a:pt x="1403" y="5381"/>
                    </a:cubicBezTo>
                    <a:cubicBezTo>
                      <a:pt x="1428" y="5381"/>
                      <a:pt x="1453" y="5380"/>
                      <a:pt x="1478" y="5377"/>
                    </a:cubicBezTo>
                    <a:cubicBezTo>
                      <a:pt x="1309" y="5229"/>
                      <a:pt x="1069" y="5144"/>
                      <a:pt x="1024" y="4845"/>
                    </a:cubicBezTo>
                    <a:cubicBezTo>
                      <a:pt x="978" y="4555"/>
                      <a:pt x="1154" y="4485"/>
                      <a:pt x="1260" y="4280"/>
                    </a:cubicBezTo>
                    <a:cubicBezTo>
                      <a:pt x="1486" y="3829"/>
                      <a:pt x="918" y="3509"/>
                      <a:pt x="749" y="3216"/>
                    </a:cubicBezTo>
                    <a:cubicBezTo>
                      <a:pt x="551" y="2867"/>
                      <a:pt x="618" y="2193"/>
                      <a:pt x="826" y="1879"/>
                    </a:cubicBezTo>
                    <a:cubicBezTo>
                      <a:pt x="1084" y="1484"/>
                      <a:pt x="1457" y="1541"/>
                      <a:pt x="1768" y="1276"/>
                    </a:cubicBezTo>
                    <a:cubicBezTo>
                      <a:pt x="1820" y="1230"/>
                      <a:pt x="1867" y="1181"/>
                      <a:pt x="1905" y="1132"/>
                    </a:cubicBezTo>
                    <a:cubicBezTo>
                      <a:pt x="1944" y="1178"/>
                      <a:pt x="1983" y="1223"/>
                      <a:pt x="2010" y="1255"/>
                    </a:cubicBezTo>
                    <a:cubicBezTo>
                      <a:pt x="2092" y="1347"/>
                      <a:pt x="2194" y="1403"/>
                      <a:pt x="2303" y="1449"/>
                    </a:cubicBezTo>
                    <a:cubicBezTo>
                      <a:pt x="2420" y="1499"/>
                      <a:pt x="2536" y="1520"/>
                      <a:pt x="2600" y="1643"/>
                    </a:cubicBezTo>
                    <a:cubicBezTo>
                      <a:pt x="2649" y="1735"/>
                      <a:pt x="2632" y="1865"/>
                      <a:pt x="2628" y="1961"/>
                    </a:cubicBezTo>
                    <a:cubicBezTo>
                      <a:pt x="2907" y="1752"/>
                      <a:pt x="2868" y="1382"/>
                      <a:pt x="2755" y="1090"/>
                    </a:cubicBezTo>
                    <a:cubicBezTo>
                      <a:pt x="2654" y="828"/>
                      <a:pt x="2429" y="529"/>
                      <a:pt x="2120" y="529"/>
                    </a:cubicBezTo>
                    <a:cubicBezTo>
                      <a:pt x="2116" y="529"/>
                      <a:pt x="2113" y="529"/>
                      <a:pt x="2109" y="529"/>
                    </a:cubicBezTo>
                    <a:cubicBezTo>
                      <a:pt x="2109" y="408"/>
                      <a:pt x="2078" y="275"/>
                      <a:pt x="1961" y="148"/>
                    </a:cubicBezTo>
                    <a:cubicBezTo>
                      <a:pt x="1867" y="49"/>
                      <a:pt x="1761" y="14"/>
                      <a:pt x="1637" y="3"/>
                    </a:cubicBezTo>
                    <a:cubicBezTo>
                      <a:pt x="1622" y="1"/>
                      <a:pt x="1602" y="0"/>
                      <a:pt x="1579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61"/>
              <p:cNvSpPr/>
              <p:nvPr/>
            </p:nvSpPr>
            <p:spPr>
              <a:xfrm>
                <a:off x="2363652" y="1525063"/>
                <a:ext cx="307316" cy="86111"/>
              </a:xfrm>
              <a:custGeom>
                <a:rect b="b" l="l" r="r" t="t"/>
                <a:pathLst>
                  <a:path extrusionOk="0" h="770" w="2748">
                    <a:moveTo>
                      <a:pt x="0" y="0"/>
                    </a:moveTo>
                    <a:cubicBezTo>
                      <a:pt x="0" y="29"/>
                      <a:pt x="0" y="53"/>
                      <a:pt x="5" y="78"/>
                    </a:cubicBezTo>
                    <a:cubicBezTo>
                      <a:pt x="11" y="184"/>
                      <a:pt x="32" y="279"/>
                      <a:pt x="68" y="367"/>
                    </a:cubicBezTo>
                    <a:cubicBezTo>
                      <a:pt x="163" y="607"/>
                      <a:pt x="350" y="769"/>
                      <a:pt x="561" y="769"/>
                    </a:cubicBezTo>
                    <a:lnTo>
                      <a:pt x="2187" y="769"/>
                    </a:lnTo>
                    <a:cubicBezTo>
                      <a:pt x="2342" y="769"/>
                      <a:pt x="2483" y="681"/>
                      <a:pt x="2586" y="543"/>
                    </a:cubicBezTo>
                    <a:cubicBezTo>
                      <a:pt x="2620" y="491"/>
                      <a:pt x="2656" y="431"/>
                      <a:pt x="2681" y="367"/>
                    </a:cubicBezTo>
                    <a:cubicBezTo>
                      <a:pt x="2726" y="258"/>
                      <a:pt x="2747" y="135"/>
                      <a:pt x="2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61"/>
              <p:cNvSpPr/>
              <p:nvPr/>
            </p:nvSpPr>
            <p:spPr>
              <a:xfrm>
                <a:off x="2345200" y="1370400"/>
                <a:ext cx="344332" cy="223777"/>
              </a:xfrm>
              <a:custGeom>
                <a:rect b="b" l="l" r="r" t="t"/>
                <a:pathLst>
                  <a:path extrusionOk="0" h="2001" w="3079">
                    <a:moveTo>
                      <a:pt x="1545" y="1"/>
                    </a:moveTo>
                    <a:cubicBezTo>
                      <a:pt x="1326" y="1"/>
                      <a:pt x="1125" y="43"/>
                      <a:pt x="941" y="118"/>
                    </a:cubicBezTo>
                    <a:cubicBezTo>
                      <a:pt x="645" y="240"/>
                      <a:pt x="402" y="452"/>
                      <a:pt x="240" y="720"/>
                    </a:cubicBezTo>
                    <a:cubicBezTo>
                      <a:pt x="88" y="964"/>
                      <a:pt x="0" y="1256"/>
                      <a:pt x="0" y="1573"/>
                    </a:cubicBezTo>
                    <a:cubicBezTo>
                      <a:pt x="0" y="1606"/>
                      <a:pt x="17" y="2001"/>
                      <a:pt x="17" y="2001"/>
                    </a:cubicBezTo>
                    <a:cubicBezTo>
                      <a:pt x="560" y="1692"/>
                      <a:pt x="1085" y="1539"/>
                      <a:pt x="1594" y="1539"/>
                    </a:cubicBezTo>
                    <a:cubicBezTo>
                      <a:pt x="2105" y="1539"/>
                      <a:pt x="2600" y="1694"/>
                      <a:pt x="3078" y="2001"/>
                    </a:cubicBezTo>
                    <a:cubicBezTo>
                      <a:pt x="3078" y="2001"/>
                      <a:pt x="3075" y="1733"/>
                      <a:pt x="3075" y="1591"/>
                    </a:cubicBezTo>
                    <a:cubicBezTo>
                      <a:pt x="3075" y="1303"/>
                      <a:pt x="3005" y="1034"/>
                      <a:pt x="2881" y="802"/>
                    </a:cubicBezTo>
                    <a:cubicBezTo>
                      <a:pt x="2725" y="509"/>
                      <a:pt x="2486" y="276"/>
                      <a:pt x="2183" y="139"/>
                    </a:cubicBezTo>
                    <a:cubicBezTo>
                      <a:pt x="1992" y="50"/>
                      <a:pt x="1778" y="1"/>
                      <a:pt x="15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61"/>
              <p:cNvSpPr/>
              <p:nvPr/>
            </p:nvSpPr>
            <p:spPr>
              <a:xfrm>
                <a:off x="2371928" y="1383484"/>
                <a:ext cx="92038" cy="141692"/>
              </a:xfrm>
              <a:custGeom>
                <a:rect b="b" l="l" r="r" t="t"/>
                <a:pathLst>
                  <a:path extrusionOk="0" h="1267" w="823">
                    <a:moveTo>
                      <a:pt x="702" y="1"/>
                    </a:moveTo>
                    <a:cubicBezTo>
                      <a:pt x="406" y="123"/>
                      <a:pt x="163" y="335"/>
                      <a:pt x="1" y="603"/>
                    </a:cubicBezTo>
                    <a:cubicBezTo>
                      <a:pt x="22" y="779"/>
                      <a:pt x="79" y="942"/>
                      <a:pt x="167" y="1111"/>
                    </a:cubicBezTo>
                    <a:cubicBezTo>
                      <a:pt x="222" y="1220"/>
                      <a:pt x="297" y="1266"/>
                      <a:pt x="371" y="1266"/>
                    </a:cubicBezTo>
                    <a:cubicBezTo>
                      <a:pt x="470" y="1266"/>
                      <a:pt x="572" y="1186"/>
                      <a:pt x="635" y="1059"/>
                    </a:cubicBezTo>
                    <a:cubicBezTo>
                      <a:pt x="769" y="787"/>
                      <a:pt x="823" y="420"/>
                      <a:pt x="745" y="128"/>
                    </a:cubicBezTo>
                    <a:cubicBezTo>
                      <a:pt x="735" y="81"/>
                      <a:pt x="720" y="39"/>
                      <a:pt x="7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61"/>
              <p:cNvSpPr/>
              <p:nvPr/>
            </p:nvSpPr>
            <p:spPr>
              <a:xfrm>
                <a:off x="2576579" y="1385833"/>
                <a:ext cx="90920" cy="139343"/>
              </a:xfrm>
              <a:custGeom>
                <a:rect b="b" l="l" r="r" t="t"/>
                <a:pathLst>
                  <a:path extrusionOk="0" h="1246" w="813">
                    <a:moveTo>
                      <a:pt x="114" y="1"/>
                    </a:moveTo>
                    <a:cubicBezTo>
                      <a:pt x="99" y="32"/>
                      <a:pt x="89" y="68"/>
                      <a:pt x="78" y="107"/>
                    </a:cubicBezTo>
                    <a:cubicBezTo>
                      <a:pt x="0" y="399"/>
                      <a:pt x="54" y="766"/>
                      <a:pt x="191" y="1038"/>
                    </a:cubicBezTo>
                    <a:cubicBezTo>
                      <a:pt x="254" y="1165"/>
                      <a:pt x="353" y="1245"/>
                      <a:pt x="452" y="1245"/>
                    </a:cubicBezTo>
                    <a:cubicBezTo>
                      <a:pt x="526" y="1245"/>
                      <a:pt x="604" y="1199"/>
                      <a:pt x="661" y="1090"/>
                    </a:cubicBezTo>
                    <a:cubicBezTo>
                      <a:pt x="734" y="949"/>
                      <a:pt x="783" y="808"/>
                      <a:pt x="812" y="664"/>
                    </a:cubicBezTo>
                    <a:cubicBezTo>
                      <a:pt x="656" y="371"/>
                      <a:pt x="417" y="138"/>
                      <a:pt x="1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" name="Google Shape;674;p61"/>
            <p:cNvGrpSpPr/>
            <p:nvPr/>
          </p:nvGrpSpPr>
          <p:grpSpPr>
            <a:xfrm>
              <a:off x="1923361" y="991667"/>
              <a:ext cx="436422" cy="436187"/>
              <a:chOff x="2011175" y="420675"/>
              <a:chExt cx="139050" cy="138975"/>
            </a:xfrm>
          </p:grpSpPr>
          <p:sp>
            <p:nvSpPr>
              <p:cNvPr id="675" name="Google Shape;675;p61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61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61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61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9" name="Google Shape;679;p61"/>
            <p:cNvGrpSpPr/>
            <p:nvPr/>
          </p:nvGrpSpPr>
          <p:grpSpPr>
            <a:xfrm>
              <a:off x="3837704" y="1681954"/>
              <a:ext cx="369706" cy="369493"/>
              <a:chOff x="2011175" y="420675"/>
              <a:chExt cx="139050" cy="138975"/>
            </a:xfrm>
          </p:grpSpPr>
          <p:sp>
            <p:nvSpPr>
              <p:cNvPr id="680" name="Google Shape;680;p61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61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61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61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62"/>
          <p:cNvSpPr txBox="1"/>
          <p:nvPr>
            <p:ph type="ctrTitle"/>
          </p:nvPr>
        </p:nvSpPr>
        <p:spPr>
          <a:xfrm>
            <a:off x="3911550" y="1137900"/>
            <a:ext cx="1320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Físics</a:t>
            </a:r>
            <a:endParaRPr/>
          </a:p>
        </p:txBody>
      </p:sp>
      <p:sp>
        <p:nvSpPr>
          <p:cNvPr id="689" name="Google Shape;689;p62"/>
          <p:cNvSpPr txBox="1"/>
          <p:nvPr>
            <p:ph idx="1" type="subTitle"/>
          </p:nvPr>
        </p:nvSpPr>
        <p:spPr>
          <a:xfrm>
            <a:off x="5779975" y="968550"/>
            <a:ext cx="22560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Escales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Coberteria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Electricitat</a:t>
            </a:r>
            <a:endParaRPr/>
          </a:p>
        </p:txBody>
      </p:sp>
      <p:sp>
        <p:nvSpPr>
          <p:cNvPr id="690" name="Google Shape;690;p62"/>
          <p:cNvSpPr txBox="1"/>
          <p:nvPr>
            <p:ph idx="2" type="ctrTitle"/>
          </p:nvPr>
        </p:nvSpPr>
        <p:spPr>
          <a:xfrm>
            <a:off x="3911550" y="1861913"/>
            <a:ext cx="1320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Químics</a:t>
            </a:r>
            <a:endParaRPr/>
          </a:p>
        </p:txBody>
      </p:sp>
      <p:sp>
        <p:nvSpPr>
          <p:cNvPr id="691" name="Google Shape;691;p62"/>
          <p:cNvSpPr txBox="1"/>
          <p:nvPr>
            <p:ph idx="6" type="ctrTitle"/>
          </p:nvPr>
        </p:nvSpPr>
        <p:spPr>
          <a:xfrm>
            <a:off x="454525" y="1137900"/>
            <a:ext cx="2442600" cy="11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CASA</a:t>
            </a:r>
            <a:endParaRPr sz="6000"/>
          </a:p>
        </p:txBody>
      </p:sp>
      <p:sp>
        <p:nvSpPr>
          <p:cNvPr id="692" name="Google Shape;692;p62"/>
          <p:cNvSpPr txBox="1"/>
          <p:nvPr>
            <p:ph idx="2" type="ctrTitle"/>
          </p:nvPr>
        </p:nvSpPr>
        <p:spPr>
          <a:xfrm>
            <a:off x="3683700" y="2585950"/>
            <a:ext cx="17766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Psicosocials</a:t>
            </a:r>
            <a:endParaRPr/>
          </a:p>
        </p:txBody>
      </p:sp>
      <p:sp>
        <p:nvSpPr>
          <p:cNvPr id="693" name="Google Shape;693;p62"/>
          <p:cNvSpPr txBox="1"/>
          <p:nvPr>
            <p:ph idx="2" type="ctrTitle"/>
          </p:nvPr>
        </p:nvSpPr>
        <p:spPr>
          <a:xfrm>
            <a:off x="3797550" y="3309975"/>
            <a:ext cx="1548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Ergonòmics</a:t>
            </a:r>
            <a:endParaRPr/>
          </a:p>
        </p:txBody>
      </p:sp>
      <p:sp>
        <p:nvSpPr>
          <p:cNvPr id="694" name="Google Shape;694;p62"/>
          <p:cNvSpPr txBox="1"/>
          <p:nvPr>
            <p:ph idx="2" type="ctrTitle"/>
          </p:nvPr>
        </p:nvSpPr>
        <p:spPr>
          <a:xfrm>
            <a:off x="3797550" y="3982575"/>
            <a:ext cx="1548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Biològics</a:t>
            </a:r>
            <a:endParaRPr/>
          </a:p>
        </p:txBody>
      </p:sp>
      <p:sp>
        <p:nvSpPr>
          <p:cNvPr id="695" name="Google Shape;695;p62"/>
          <p:cNvSpPr/>
          <p:nvPr/>
        </p:nvSpPr>
        <p:spPr>
          <a:xfrm>
            <a:off x="821473" y="2571753"/>
            <a:ext cx="1839840" cy="163773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2"/>
          <p:cNvSpPr txBox="1"/>
          <p:nvPr>
            <p:ph idx="1" type="subTitle"/>
          </p:nvPr>
        </p:nvSpPr>
        <p:spPr>
          <a:xfrm>
            <a:off x="5779975" y="1800425"/>
            <a:ext cx="2256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Foc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Productes químics</a:t>
            </a:r>
            <a:endParaRPr/>
          </a:p>
        </p:txBody>
      </p:sp>
      <p:sp>
        <p:nvSpPr>
          <p:cNvPr id="697" name="Google Shape;697;p62"/>
          <p:cNvSpPr txBox="1"/>
          <p:nvPr>
            <p:ph idx="1" type="subTitle"/>
          </p:nvPr>
        </p:nvSpPr>
        <p:spPr>
          <a:xfrm>
            <a:off x="5779975" y="2632150"/>
            <a:ext cx="2256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Balcons</a:t>
            </a:r>
            <a:endParaRPr/>
          </a:p>
        </p:txBody>
      </p:sp>
      <p:sp>
        <p:nvSpPr>
          <p:cNvPr id="698" name="Google Shape;698;p62"/>
          <p:cNvSpPr txBox="1"/>
          <p:nvPr>
            <p:ph idx="1" type="subTitle"/>
          </p:nvPr>
        </p:nvSpPr>
        <p:spPr>
          <a:xfrm>
            <a:off x="5779975" y="4028775"/>
            <a:ext cx="2256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Animals</a:t>
            </a:r>
            <a:endParaRPr/>
          </a:p>
        </p:txBody>
      </p:sp>
      <p:sp>
        <p:nvSpPr>
          <p:cNvPr id="699" name="Google Shape;699;p62"/>
          <p:cNvSpPr txBox="1"/>
          <p:nvPr>
            <p:ph idx="1" type="subTitle"/>
          </p:nvPr>
        </p:nvSpPr>
        <p:spPr>
          <a:xfrm>
            <a:off x="5779975" y="3330450"/>
            <a:ext cx="2256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Cadira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3"/>
          <p:cNvSpPr txBox="1"/>
          <p:nvPr>
            <p:ph type="ctrTitle"/>
          </p:nvPr>
        </p:nvSpPr>
        <p:spPr>
          <a:xfrm>
            <a:off x="3911550" y="1673100"/>
            <a:ext cx="1320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Físics</a:t>
            </a:r>
            <a:endParaRPr/>
          </a:p>
        </p:txBody>
      </p:sp>
      <p:sp>
        <p:nvSpPr>
          <p:cNvPr id="705" name="Google Shape;705;p63"/>
          <p:cNvSpPr txBox="1"/>
          <p:nvPr>
            <p:ph idx="1" type="subTitle"/>
          </p:nvPr>
        </p:nvSpPr>
        <p:spPr>
          <a:xfrm>
            <a:off x="5779975" y="1288350"/>
            <a:ext cx="22560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Desengramponador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Soldador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Endolls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Claus</a:t>
            </a:r>
            <a:endParaRPr/>
          </a:p>
        </p:txBody>
      </p:sp>
      <p:sp>
        <p:nvSpPr>
          <p:cNvPr id="706" name="Google Shape;706;p63"/>
          <p:cNvSpPr txBox="1"/>
          <p:nvPr>
            <p:ph idx="2" type="ctrTitle"/>
          </p:nvPr>
        </p:nvSpPr>
        <p:spPr>
          <a:xfrm>
            <a:off x="3911550" y="2837838"/>
            <a:ext cx="1320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Químics</a:t>
            </a:r>
            <a:endParaRPr/>
          </a:p>
        </p:txBody>
      </p:sp>
      <p:sp>
        <p:nvSpPr>
          <p:cNvPr id="707" name="Google Shape;707;p63"/>
          <p:cNvSpPr txBox="1"/>
          <p:nvPr>
            <p:ph idx="6" type="ctrTitle"/>
          </p:nvPr>
        </p:nvSpPr>
        <p:spPr>
          <a:xfrm>
            <a:off x="454525" y="1137900"/>
            <a:ext cx="2442600" cy="11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TALLER</a:t>
            </a:r>
            <a:endParaRPr sz="6000"/>
          </a:p>
        </p:txBody>
      </p:sp>
      <p:sp>
        <p:nvSpPr>
          <p:cNvPr id="708" name="Google Shape;708;p63"/>
          <p:cNvSpPr txBox="1"/>
          <p:nvPr>
            <p:ph idx="2" type="ctrTitle"/>
          </p:nvPr>
        </p:nvSpPr>
        <p:spPr>
          <a:xfrm>
            <a:off x="3797550" y="3936900"/>
            <a:ext cx="15489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Ergonòmics</a:t>
            </a:r>
            <a:endParaRPr/>
          </a:p>
        </p:txBody>
      </p:sp>
      <p:sp>
        <p:nvSpPr>
          <p:cNvPr id="709" name="Google Shape;709;p63"/>
          <p:cNvSpPr txBox="1"/>
          <p:nvPr>
            <p:ph idx="1" type="subTitle"/>
          </p:nvPr>
        </p:nvSpPr>
        <p:spPr>
          <a:xfrm>
            <a:off x="5779975" y="2884050"/>
            <a:ext cx="2256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Foc</a:t>
            </a:r>
            <a:endParaRPr/>
          </a:p>
        </p:txBody>
      </p:sp>
      <p:sp>
        <p:nvSpPr>
          <p:cNvPr id="710" name="Google Shape;710;p63"/>
          <p:cNvSpPr txBox="1"/>
          <p:nvPr>
            <p:ph idx="1" type="subTitle"/>
          </p:nvPr>
        </p:nvSpPr>
        <p:spPr>
          <a:xfrm>
            <a:off x="5779975" y="3936900"/>
            <a:ext cx="2256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0"/>
              <a:buChar char="-"/>
            </a:pPr>
            <a:r>
              <a:rPr lang="en"/>
              <a:t>Cadira</a:t>
            </a:r>
            <a:endParaRPr/>
          </a:p>
        </p:txBody>
      </p:sp>
      <p:sp>
        <p:nvSpPr>
          <p:cNvPr id="711" name="Google Shape;711;p63"/>
          <p:cNvSpPr/>
          <p:nvPr/>
        </p:nvSpPr>
        <p:spPr>
          <a:xfrm>
            <a:off x="787529" y="2443750"/>
            <a:ext cx="1776603" cy="1688948"/>
          </a:xfrm>
          <a:custGeom>
            <a:rect b="b" l="l" r="r" t="t"/>
            <a:pathLst>
              <a:path extrusionOk="0" h="10787" w="11002">
                <a:moveTo>
                  <a:pt x="10026" y="318"/>
                </a:moveTo>
                <a:lnTo>
                  <a:pt x="10550" y="830"/>
                </a:lnTo>
                <a:cubicBezTo>
                  <a:pt x="10550" y="842"/>
                  <a:pt x="10550" y="842"/>
                  <a:pt x="10550" y="842"/>
                </a:cubicBezTo>
                <a:lnTo>
                  <a:pt x="9299" y="2545"/>
                </a:lnTo>
                <a:cubicBezTo>
                  <a:pt x="9287" y="2557"/>
                  <a:pt x="9276" y="2569"/>
                  <a:pt x="9252" y="2569"/>
                </a:cubicBezTo>
                <a:lnTo>
                  <a:pt x="8537" y="2688"/>
                </a:lnTo>
                <a:cubicBezTo>
                  <a:pt x="8502" y="2688"/>
                  <a:pt x="8466" y="2700"/>
                  <a:pt x="8442" y="2723"/>
                </a:cubicBezTo>
                <a:cubicBezTo>
                  <a:pt x="8264" y="2914"/>
                  <a:pt x="5323" y="5855"/>
                  <a:pt x="5144" y="6033"/>
                </a:cubicBezTo>
                <a:lnTo>
                  <a:pt x="4835" y="5724"/>
                </a:lnTo>
                <a:cubicBezTo>
                  <a:pt x="5049" y="5509"/>
                  <a:pt x="8037" y="2509"/>
                  <a:pt x="8133" y="2414"/>
                </a:cubicBezTo>
                <a:cubicBezTo>
                  <a:pt x="8156" y="2390"/>
                  <a:pt x="8168" y="2366"/>
                  <a:pt x="8180" y="2331"/>
                </a:cubicBezTo>
                <a:lnTo>
                  <a:pt x="8287" y="1604"/>
                </a:lnTo>
                <a:cubicBezTo>
                  <a:pt x="8299" y="1592"/>
                  <a:pt x="8311" y="1569"/>
                  <a:pt x="8323" y="1557"/>
                </a:cubicBezTo>
                <a:lnTo>
                  <a:pt x="10014" y="318"/>
                </a:lnTo>
                <a:close/>
                <a:moveTo>
                  <a:pt x="6335" y="5283"/>
                </a:moveTo>
                <a:lnTo>
                  <a:pt x="7573" y="6533"/>
                </a:lnTo>
                <a:cubicBezTo>
                  <a:pt x="7604" y="6556"/>
                  <a:pt x="7639" y="6570"/>
                  <a:pt x="7677" y="6570"/>
                </a:cubicBezTo>
                <a:cubicBezTo>
                  <a:pt x="7697" y="6570"/>
                  <a:pt x="7719" y="6566"/>
                  <a:pt x="7740" y="6557"/>
                </a:cubicBezTo>
                <a:cubicBezTo>
                  <a:pt x="7989" y="6456"/>
                  <a:pt x="8250" y="6407"/>
                  <a:pt x="8509" y="6407"/>
                </a:cubicBezTo>
                <a:cubicBezTo>
                  <a:pt x="9040" y="6407"/>
                  <a:pt x="9562" y="6613"/>
                  <a:pt x="9954" y="6998"/>
                </a:cubicBezTo>
                <a:cubicBezTo>
                  <a:pt x="10466" y="7522"/>
                  <a:pt x="10669" y="8260"/>
                  <a:pt x="10478" y="8962"/>
                </a:cubicBezTo>
                <a:lnTo>
                  <a:pt x="9740" y="8224"/>
                </a:lnTo>
                <a:cubicBezTo>
                  <a:pt x="9627" y="8111"/>
                  <a:pt x="9475" y="8054"/>
                  <a:pt x="9323" y="8054"/>
                </a:cubicBezTo>
                <a:cubicBezTo>
                  <a:pt x="9171" y="8054"/>
                  <a:pt x="9020" y="8111"/>
                  <a:pt x="8906" y="8224"/>
                </a:cubicBezTo>
                <a:lnTo>
                  <a:pt x="8299" y="8831"/>
                </a:lnTo>
                <a:cubicBezTo>
                  <a:pt x="8073" y="9058"/>
                  <a:pt x="8073" y="9427"/>
                  <a:pt x="8299" y="9665"/>
                </a:cubicBezTo>
                <a:lnTo>
                  <a:pt x="9037" y="10403"/>
                </a:lnTo>
                <a:cubicBezTo>
                  <a:pt x="8868" y="10447"/>
                  <a:pt x="8694" y="10468"/>
                  <a:pt x="8522" y="10468"/>
                </a:cubicBezTo>
                <a:cubicBezTo>
                  <a:pt x="7992" y="10468"/>
                  <a:pt x="7471" y="10265"/>
                  <a:pt x="7085" y="9879"/>
                </a:cubicBezTo>
                <a:cubicBezTo>
                  <a:pt x="6501" y="9296"/>
                  <a:pt x="6323" y="8426"/>
                  <a:pt x="6632" y="7664"/>
                </a:cubicBezTo>
                <a:cubicBezTo>
                  <a:pt x="6668" y="7605"/>
                  <a:pt x="6644" y="7545"/>
                  <a:pt x="6609" y="7498"/>
                </a:cubicBezTo>
                <a:lnTo>
                  <a:pt x="5358" y="6260"/>
                </a:lnTo>
                <a:lnTo>
                  <a:pt x="6335" y="5283"/>
                </a:lnTo>
                <a:close/>
                <a:moveTo>
                  <a:pt x="2421" y="1"/>
                </a:moveTo>
                <a:cubicBezTo>
                  <a:pt x="2199" y="1"/>
                  <a:pt x="1978" y="31"/>
                  <a:pt x="1763" y="92"/>
                </a:cubicBezTo>
                <a:cubicBezTo>
                  <a:pt x="1644" y="128"/>
                  <a:pt x="1560" y="247"/>
                  <a:pt x="1560" y="378"/>
                </a:cubicBezTo>
                <a:cubicBezTo>
                  <a:pt x="1560" y="449"/>
                  <a:pt x="1584" y="521"/>
                  <a:pt x="1644" y="580"/>
                </a:cubicBezTo>
                <a:lnTo>
                  <a:pt x="2608" y="1545"/>
                </a:lnTo>
                <a:cubicBezTo>
                  <a:pt x="2715" y="1652"/>
                  <a:pt x="2715" y="1830"/>
                  <a:pt x="2608" y="1938"/>
                </a:cubicBezTo>
                <a:lnTo>
                  <a:pt x="2013" y="2533"/>
                </a:lnTo>
                <a:cubicBezTo>
                  <a:pt x="1959" y="2586"/>
                  <a:pt x="1888" y="2613"/>
                  <a:pt x="1816" y="2613"/>
                </a:cubicBezTo>
                <a:cubicBezTo>
                  <a:pt x="1745" y="2613"/>
                  <a:pt x="1673" y="2586"/>
                  <a:pt x="1620" y="2533"/>
                </a:cubicBezTo>
                <a:lnTo>
                  <a:pt x="655" y="1569"/>
                </a:lnTo>
                <a:cubicBezTo>
                  <a:pt x="596" y="1509"/>
                  <a:pt x="524" y="1485"/>
                  <a:pt x="453" y="1485"/>
                </a:cubicBezTo>
                <a:cubicBezTo>
                  <a:pt x="322" y="1485"/>
                  <a:pt x="203" y="1569"/>
                  <a:pt x="167" y="1688"/>
                </a:cubicBezTo>
                <a:cubicBezTo>
                  <a:pt x="108" y="1902"/>
                  <a:pt x="72" y="2128"/>
                  <a:pt x="72" y="2342"/>
                </a:cubicBezTo>
                <a:cubicBezTo>
                  <a:pt x="72" y="2450"/>
                  <a:pt x="84" y="2557"/>
                  <a:pt x="96" y="2664"/>
                </a:cubicBezTo>
                <a:cubicBezTo>
                  <a:pt x="107" y="2740"/>
                  <a:pt x="177" y="2796"/>
                  <a:pt x="253" y="2796"/>
                </a:cubicBezTo>
                <a:cubicBezTo>
                  <a:pt x="260" y="2796"/>
                  <a:pt x="267" y="2796"/>
                  <a:pt x="274" y="2795"/>
                </a:cubicBezTo>
                <a:cubicBezTo>
                  <a:pt x="358" y="2783"/>
                  <a:pt x="429" y="2712"/>
                  <a:pt x="417" y="2616"/>
                </a:cubicBezTo>
                <a:cubicBezTo>
                  <a:pt x="394" y="2533"/>
                  <a:pt x="394" y="2438"/>
                  <a:pt x="394" y="2342"/>
                </a:cubicBezTo>
                <a:cubicBezTo>
                  <a:pt x="394" y="2164"/>
                  <a:pt x="417" y="1997"/>
                  <a:pt x="465" y="1819"/>
                </a:cubicBezTo>
                <a:lnTo>
                  <a:pt x="1406" y="2759"/>
                </a:lnTo>
                <a:cubicBezTo>
                  <a:pt x="1519" y="2872"/>
                  <a:pt x="1667" y="2929"/>
                  <a:pt x="1818" y="2929"/>
                </a:cubicBezTo>
                <a:cubicBezTo>
                  <a:pt x="1968" y="2929"/>
                  <a:pt x="2120" y="2872"/>
                  <a:pt x="2239" y="2759"/>
                </a:cubicBezTo>
                <a:lnTo>
                  <a:pt x="2834" y="2164"/>
                </a:lnTo>
                <a:cubicBezTo>
                  <a:pt x="3061" y="1926"/>
                  <a:pt x="3061" y="1557"/>
                  <a:pt x="2834" y="1318"/>
                </a:cubicBezTo>
                <a:lnTo>
                  <a:pt x="1894" y="390"/>
                </a:lnTo>
                <a:cubicBezTo>
                  <a:pt x="2070" y="340"/>
                  <a:pt x="2250" y="316"/>
                  <a:pt x="2431" y="316"/>
                </a:cubicBezTo>
                <a:cubicBezTo>
                  <a:pt x="2947" y="316"/>
                  <a:pt x="3461" y="517"/>
                  <a:pt x="3858" y="914"/>
                </a:cubicBezTo>
                <a:cubicBezTo>
                  <a:pt x="4454" y="1509"/>
                  <a:pt x="4596" y="2390"/>
                  <a:pt x="4299" y="3116"/>
                </a:cubicBezTo>
                <a:cubicBezTo>
                  <a:pt x="4275" y="3176"/>
                  <a:pt x="4287" y="3247"/>
                  <a:pt x="4334" y="3295"/>
                </a:cubicBezTo>
                <a:lnTo>
                  <a:pt x="5573" y="4533"/>
                </a:lnTo>
                <a:lnTo>
                  <a:pt x="4608" y="5498"/>
                </a:lnTo>
                <a:lnTo>
                  <a:pt x="3370" y="4259"/>
                </a:lnTo>
                <a:cubicBezTo>
                  <a:pt x="3338" y="4228"/>
                  <a:pt x="3296" y="4212"/>
                  <a:pt x="3254" y="4212"/>
                </a:cubicBezTo>
                <a:cubicBezTo>
                  <a:pt x="3232" y="4212"/>
                  <a:pt x="3211" y="4216"/>
                  <a:pt x="3191" y="4224"/>
                </a:cubicBezTo>
                <a:cubicBezTo>
                  <a:pt x="2944" y="4325"/>
                  <a:pt x="2680" y="4377"/>
                  <a:pt x="2415" y="4377"/>
                </a:cubicBezTo>
                <a:cubicBezTo>
                  <a:pt x="1903" y="4377"/>
                  <a:pt x="1389" y="4183"/>
                  <a:pt x="989" y="3783"/>
                </a:cubicBezTo>
                <a:cubicBezTo>
                  <a:pt x="834" y="3628"/>
                  <a:pt x="715" y="3462"/>
                  <a:pt x="620" y="3271"/>
                </a:cubicBezTo>
                <a:cubicBezTo>
                  <a:pt x="586" y="3213"/>
                  <a:pt x="530" y="3184"/>
                  <a:pt x="474" y="3184"/>
                </a:cubicBezTo>
                <a:cubicBezTo>
                  <a:pt x="450" y="3184"/>
                  <a:pt x="427" y="3189"/>
                  <a:pt x="405" y="3200"/>
                </a:cubicBezTo>
                <a:cubicBezTo>
                  <a:pt x="322" y="3247"/>
                  <a:pt x="298" y="3343"/>
                  <a:pt x="334" y="3414"/>
                </a:cubicBezTo>
                <a:cubicBezTo>
                  <a:pt x="441" y="3628"/>
                  <a:pt x="596" y="3831"/>
                  <a:pt x="763" y="4009"/>
                </a:cubicBezTo>
                <a:cubicBezTo>
                  <a:pt x="1222" y="4468"/>
                  <a:pt x="1822" y="4696"/>
                  <a:pt x="2420" y="4696"/>
                </a:cubicBezTo>
                <a:cubicBezTo>
                  <a:pt x="2690" y="4696"/>
                  <a:pt x="2960" y="4650"/>
                  <a:pt x="3215" y="4557"/>
                </a:cubicBezTo>
                <a:lnTo>
                  <a:pt x="4096" y="5438"/>
                </a:lnTo>
                <a:cubicBezTo>
                  <a:pt x="3989" y="5462"/>
                  <a:pt x="3906" y="5509"/>
                  <a:pt x="3823" y="5593"/>
                </a:cubicBezTo>
                <a:lnTo>
                  <a:pt x="322" y="9093"/>
                </a:lnTo>
                <a:cubicBezTo>
                  <a:pt x="1" y="9415"/>
                  <a:pt x="1" y="9939"/>
                  <a:pt x="310" y="10248"/>
                </a:cubicBezTo>
                <a:lnTo>
                  <a:pt x="608" y="10546"/>
                </a:lnTo>
                <a:cubicBezTo>
                  <a:pt x="769" y="10707"/>
                  <a:pt x="977" y="10787"/>
                  <a:pt x="1185" y="10787"/>
                </a:cubicBezTo>
                <a:cubicBezTo>
                  <a:pt x="1394" y="10787"/>
                  <a:pt x="1602" y="10707"/>
                  <a:pt x="1763" y="10546"/>
                </a:cubicBezTo>
                <a:lnTo>
                  <a:pt x="2644" y="9665"/>
                </a:lnTo>
                <a:cubicBezTo>
                  <a:pt x="2703" y="9605"/>
                  <a:pt x="2703" y="9510"/>
                  <a:pt x="2644" y="9450"/>
                </a:cubicBezTo>
                <a:cubicBezTo>
                  <a:pt x="2608" y="9415"/>
                  <a:pt x="2566" y="9397"/>
                  <a:pt x="2526" y="9397"/>
                </a:cubicBezTo>
                <a:cubicBezTo>
                  <a:pt x="2486" y="9397"/>
                  <a:pt x="2447" y="9415"/>
                  <a:pt x="2418" y="9450"/>
                </a:cubicBezTo>
                <a:lnTo>
                  <a:pt x="1548" y="10320"/>
                </a:lnTo>
                <a:cubicBezTo>
                  <a:pt x="1447" y="10421"/>
                  <a:pt x="1316" y="10471"/>
                  <a:pt x="1187" y="10471"/>
                </a:cubicBezTo>
                <a:cubicBezTo>
                  <a:pt x="1057" y="10471"/>
                  <a:pt x="929" y="10421"/>
                  <a:pt x="834" y="10320"/>
                </a:cubicBezTo>
                <a:lnTo>
                  <a:pt x="536" y="10034"/>
                </a:lnTo>
                <a:cubicBezTo>
                  <a:pt x="346" y="9831"/>
                  <a:pt x="346" y="9522"/>
                  <a:pt x="548" y="9319"/>
                </a:cubicBezTo>
                <a:lnTo>
                  <a:pt x="4049" y="5819"/>
                </a:lnTo>
                <a:cubicBezTo>
                  <a:pt x="4110" y="5758"/>
                  <a:pt x="4190" y="5728"/>
                  <a:pt x="4269" y="5728"/>
                </a:cubicBezTo>
                <a:cubicBezTo>
                  <a:pt x="4344" y="5728"/>
                  <a:pt x="4419" y="5755"/>
                  <a:pt x="4477" y="5807"/>
                </a:cubicBezTo>
                <a:lnTo>
                  <a:pt x="5049" y="6391"/>
                </a:lnTo>
                <a:cubicBezTo>
                  <a:pt x="5168" y="6510"/>
                  <a:pt x="5168" y="6700"/>
                  <a:pt x="5049" y="6819"/>
                </a:cubicBezTo>
                <a:lnTo>
                  <a:pt x="2941" y="8927"/>
                </a:lnTo>
                <a:cubicBezTo>
                  <a:pt x="2870" y="8986"/>
                  <a:pt x="2870" y="9081"/>
                  <a:pt x="2941" y="9153"/>
                </a:cubicBezTo>
                <a:cubicBezTo>
                  <a:pt x="2971" y="9183"/>
                  <a:pt x="3010" y="9197"/>
                  <a:pt x="3049" y="9197"/>
                </a:cubicBezTo>
                <a:cubicBezTo>
                  <a:pt x="3087" y="9197"/>
                  <a:pt x="3126" y="9183"/>
                  <a:pt x="3156" y="9153"/>
                </a:cubicBezTo>
                <a:lnTo>
                  <a:pt x="5275" y="7033"/>
                </a:lnTo>
                <a:cubicBezTo>
                  <a:pt x="5347" y="6962"/>
                  <a:pt x="5406" y="6867"/>
                  <a:pt x="5430" y="6772"/>
                </a:cubicBezTo>
                <a:lnTo>
                  <a:pt x="6311" y="7641"/>
                </a:lnTo>
                <a:cubicBezTo>
                  <a:pt x="6001" y="8498"/>
                  <a:pt x="6216" y="9450"/>
                  <a:pt x="6859" y="10093"/>
                </a:cubicBezTo>
                <a:cubicBezTo>
                  <a:pt x="7306" y="10541"/>
                  <a:pt x="7903" y="10782"/>
                  <a:pt x="8515" y="10782"/>
                </a:cubicBezTo>
                <a:cubicBezTo>
                  <a:pt x="8733" y="10782"/>
                  <a:pt x="8953" y="10751"/>
                  <a:pt x="9168" y="10689"/>
                </a:cubicBezTo>
                <a:cubicBezTo>
                  <a:pt x="9383" y="10629"/>
                  <a:pt x="9454" y="10367"/>
                  <a:pt x="9299" y="10201"/>
                </a:cubicBezTo>
                <a:lnTo>
                  <a:pt x="8525" y="9439"/>
                </a:lnTo>
                <a:cubicBezTo>
                  <a:pt x="8418" y="9331"/>
                  <a:pt x="8418" y="9153"/>
                  <a:pt x="8525" y="9046"/>
                </a:cubicBezTo>
                <a:lnTo>
                  <a:pt x="9133" y="8450"/>
                </a:lnTo>
                <a:cubicBezTo>
                  <a:pt x="9186" y="8397"/>
                  <a:pt x="9255" y="8370"/>
                  <a:pt x="9323" y="8370"/>
                </a:cubicBezTo>
                <a:cubicBezTo>
                  <a:pt x="9392" y="8370"/>
                  <a:pt x="9460" y="8397"/>
                  <a:pt x="9514" y="8450"/>
                </a:cubicBezTo>
                <a:lnTo>
                  <a:pt x="10288" y="9224"/>
                </a:lnTo>
                <a:cubicBezTo>
                  <a:pt x="10344" y="9281"/>
                  <a:pt x="10416" y="9307"/>
                  <a:pt x="10486" y="9307"/>
                </a:cubicBezTo>
                <a:cubicBezTo>
                  <a:pt x="10607" y="9307"/>
                  <a:pt x="10726" y="9229"/>
                  <a:pt x="10764" y="9093"/>
                </a:cubicBezTo>
                <a:cubicBezTo>
                  <a:pt x="11002" y="8272"/>
                  <a:pt x="10776" y="7391"/>
                  <a:pt x="10169" y="6783"/>
                </a:cubicBezTo>
                <a:cubicBezTo>
                  <a:pt x="9721" y="6336"/>
                  <a:pt x="9129" y="6096"/>
                  <a:pt x="8522" y="6096"/>
                </a:cubicBezTo>
                <a:cubicBezTo>
                  <a:pt x="8256" y="6096"/>
                  <a:pt x="7988" y="6142"/>
                  <a:pt x="7728" y="6236"/>
                </a:cubicBezTo>
                <a:lnTo>
                  <a:pt x="6561" y="5069"/>
                </a:lnTo>
                <a:lnTo>
                  <a:pt x="8633" y="2985"/>
                </a:lnTo>
                <a:lnTo>
                  <a:pt x="9299" y="2878"/>
                </a:lnTo>
                <a:cubicBezTo>
                  <a:pt x="9407" y="2866"/>
                  <a:pt x="9490" y="2807"/>
                  <a:pt x="9561" y="2723"/>
                </a:cubicBezTo>
                <a:lnTo>
                  <a:pt x="10800" y="1033"/>
                </a:lnTo>
                <a:cubicBezTo>
                  <a:pt x="10895" y="902"/>
                  <a:pt x="10883" y="723"/>
                  <a:pt x="10764" y="616"/>
                </a:cubicBezTo>
                <a:lnTo>
                  <a:pt x="10252" y="92"/>
                </a:lnTo>
                <a:cubicBezTo>
                  <a:pt x="10187" y="34"/>
                  <a:pt x="10108" y="4"/>
                  <a:pt x="10029" y="4"/>
                </a:cubicBezTo>
                <a:cubicBezTo>
                  <a:pt x="9962" y="4"/>
                  <a:pt x="9895" y="25"/>
                  <a:pt x="9835" y="68"/>
                </a:cubicBezTo>
                <a:lnTo>
                  <a:pt x="8133" y="1307"/>
                </a:lnTo>
                <a:cubicBezTo>
                  <a:pt x="8049" y="1366"/>
                  <a:pt x="7990" y="1461"/>
                  <a:pt x="7978" y="1557"/>
                </a:cubicBezTo>
                <a:lnTo>
                  <a:pt x="7871" y="2235"/>
                </a:lnTo>
                <a:lnTo>
                  <a:pt x="5799" y="4307"/>
                </a:lnTo>
                <a:lnTo>
                  <a:pt x="4632" y="3140"/>
                </a:lnTo>
                <a:cubicBezTo>
                  <a:pt x="4918" y="2331"/>
                  <a:pt x="4751" y="1366"/>
                  <a:pt x="4084" y="687"/>
                </a:cubicBezTo>
                <a:cubicBezTo>
                  <a:pt x="3623" y="226"/>
                  <a:pt x="3022" y="1"/>
                  <a:pt x="24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4"/>
          <p:cNvSpPr/>
          <p:nvPr/>
        </p:nvSpPr>
        <p:spPr>
          <a:xfrm>
            <a:off x="1812350" y="2143325"/>
            <a:ext cx="940300" cy="940942"/>
          </a:xfrm>
          <a:custGeom>
            <a:rect b="b" l="l" r="r" t="t"/>
            <a:pathLst>
              <a:path extrusionOk="0" h="8792" w="8786">
                <a:moveTo>
                  <a:pt x="4391" y="2313"/>
                </a:moveTo>
                <a:cubicBezTo>
                  <a:pt x="5541" y="2313"/>
                  <a:pt x="6475" y="3244"/>
                  <a:pt x="6475" y="4394"/>
                </a:cubicBezTo>
                <a:cubicBezTo>
                  <a:pt x="6475" y="5547"/>
                  <a:pt x="5541" y="6478"/>
                  <a:pt x="4391" y="6478"/>
                </a:cubicBezTo>
                <a:cubicBezTo>
                  <a:pt x="3242" y="6478"/>
                  <a:pt x="2311" y="5547"/>
                  <a:pt x="2311" y="4394"/>
                </a:cubicBezTo>
                <a:cubicBezTo>
                  <a:pt x="2311" y="3244"/>
                  <a:pt x="3242" y="2313"/>
                  <a:pt x="4391" y="2313"/>
                </a:cubicBezTo>
                <a:close/>
                <a:moveTo>
                  <a:pt x="3753" y="0"/>
                </a:moveTo>
                <a:lnTo>
                  <a:pt x="3753" y="1506"/>
                </a:lnTo>
                <a:cubicBezTo>
                  <a:pt x="3411" y="1580"/>
                  <a:pt x="3086" y="1718"/>
                  <a:pt x="2801" y="1901"/>
                </a:cubicBezTo>
                <a:lnTo>
                  <a:pt x="1740" y="839"/>
                </a:lnTo>
                <a:lnTo>
                  <a:pt x="833" y="1739"/>
                </a:lnTo>
                <a:lnTo>
                  <a:pt x="1898" y="2803"/>
                </a:lnTo>
                <a:cubicBezTo>
                  <a:pt x="1711" y="3093"/>
                  <a:pt x="1577" y="3414"/>
                  <a:pt x="1500" y="3756"/>
                </a:cubicBezTo>
                <a:lnTo>
                  <a:pt x="1" y="3756"/>
                </a:lnTo>
                <a:lnTo>
                  <a:pt x="1" y="5036"/>
                </a:lnTo>
                <a:lnTo>
                  <a:pt x="1500" y="5036"/>
                </a:lnTo>
                <a:cubicBezTo>
                  <a:pt x="1577" y="5378"/>
                  <a:pt x="1711" y="5699"/>
                  <a:pt x="1898" y="5988"/>
                </a:cubicBezTo>
                <a:lnTo>
                  <a:pt x="833" y="7049"/>
                </a:lnTo>
                <a:lnTo>
                  <a:pt x="1740" y="7952"/>
                </a:lnTo>
                <a:lnTo>
                  <a:pt x="2801" y="6890"/>
                </a:lnTo>
                <a:cubicBezTo>
                  <a:pt x="3086" y="7074"/>
                  <a:pt x="3411" y="7212"/>
                  <a:pt x="3753" y="7286"/>
                </a:cubicBezTo>
                <a:lnTo>
                  <a:pt x="3753" y="8791"/>
                </a:lnTo>
                <a:lnTo>
                  <a:pt x="5030" y="8791"/>
                </a:lnTo>
                <a:lnTo>
                  <a:pt x="5030" y="7286"/>
                </a:lnTo>
                <a:cubicBezTo>
                  <a:pt x="5375" y="7212"/>
                  <a:pt x="5696" y="7074"/>
                  <a:pt x="5982" y="6890"/>
                </a:cubicBezTo>
                <a:lnTo>
                  <a:pt x="7046" y="7952"/>
                </a:lnTo>
                <a:lnTo>
                  <a:pt x="7949" y="7049"/>
                </a:lnTo>
                <a:lnTo>
                  <a:pt x="6888" y="5988"/>
                </a:lnTo>
                <a:cubicBezTo>
                  <a:pt x="7072" y="5699"/>
                  <a:pt x="7205" y="5378"/>
                  <a:pt x="7283" y="5036"/>
                </a:cubicBezTo>
                <a:lnTo>
                  <a:pt x="8785" y="5036"/>
                </a:lnTo>
                <a:lnTo>
                  <a:pt x="8785" y="3756"/>
                </a:lnTo>
                <a:lnTo>
                  <a:pt x="7283" y="3756"/>
                </a:lnTo>
                <a:cubicBezTo>
                  <a:pt x="7205" y="3414"/>
                  <a:pt x="7072" y="3093"/>
                  <a:pt x="6888" y="2803"/>
                </a:cubicBezTo>
                <a:lnTo>
                  <a:pt x="7949" y="1739"/>
                </a:lnTo>
                <a:lnTo>
                  <a:pt x="7046" y="839"/>
                </a:lnTo>
                <a:lnTo>
                  <a:pt x="5982" y="1901"/>
                </a:lnTo>
                <a:cubicBezTo>
                  <a:pt x="5696" y="1718"/>
                  <a:pt x="5375" y="1580"/>
                  <a:pt x="5030" y="1506"/>
                </a:cubicBezTo>
                <a:lnTo>
                  <a:pt x="50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64"/>
          <p:cNvSpPr/>
          <p:nvPr/>
        </p:nvSpPr>
        <p:spPr>
          <a:xfrm flipH="1">
            <a:off x="714000" y="2850275"/>
            <a:ext cx="8430000" cy="2293200"/>
          </a:xfrm>
          <a:prstGeom prst="snip1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" name="Google Shape;718;p64"/>
          <p:cNvGrpSpPr/>
          <p:nvPr/>
        </p:nvGrpSpPr>
        <p:grpSpPr>
          <a:xfrm>
            <a:off x="1923361" y="991667"/>
            <a:ext cx="2284049" cy="2618685"/>
            <a:chOff x="1923361" y="991667"/>
            <a:chExt cx="2284049" cy="2618685"/>
          </a:xfrm>
        </p:grpSpPr>
        <p:grpSp>
          <p:nvGrpSpPr>
            <p:cNvPr id="719" name="Google Shape;719;p64"/>
            <p:cNvGrpSpPr/>
            <p:nvPr/>
          </p:nvGrpSpPr>
          <p:grpSpPr>
            <a:xfrm>
              <a:off x="2447609" y="1427850"/>
              <a:ext cx="1023820" cy="2182502"/>
              <a:chOff x="2002884" y="1370400"/>
              <a:chExt cx="1023820" cy="2182502"/>
            </a:xfrm>
          </p:grpSpPr>
          <p:sp>
            <p:nvSpPr>
              <p:cNvPr id="720" name="Google Shape;720;p64"/>
              <p:cNvSpPr/>
              <p:nvPr/>
            </p:nvSpPr>
            <p:spPr>
              <a:xfrm>
                <a:off x="2002884" y="1875542"/>
                <a:ext cx="395216" cy="448896"/>
              </a:xfrm>
              <a:custGeom>
                <a:rect b="b" l="l" r="r" t="t"/>
                <a:pathLst>
                  <a:path extrusionOk="0" h="4014" w="3534">
                    <a:moveTo>
                      <a:pt x="3280" y="1"/>
                    </a:moveTo>
                    <a:cubicBezTo>
                      <a:pt x="2969" y="1"/>
                      <a:pt x="2422" y="129"/>
                      <a:pt x="1936" y="897"/>
                    </a:cubicBezTo>
                    <a:cubicBezTo>
                      <a:pt x="1605" y="1415"/>
                      <a:pt x="1255" y="1923"/>
                      <a:pt x="861" y="2399"/>
                    </a:cubicBezTo>
                    <a:cubicBezTo>
                      <a:pt x="843" y="2424"/>
                      <a:pt x="825" y="2442"/>
                      <a:pt x="808" y="2466"/>
                    </a:cubicBezTo>
                    <a:lnTo>
                      <a:pt x="272" y="3101"/>
                    </a:lnTo>
                    <a:cubicBezTo>
                      <a:pt x="0" y="3425"/>
                      <a:pt x="169" y="3919"/>
                      <a:pt x="578" y="4014"/>
                    </a:cubicBezTo>
                    <a:lnTo>
                      <a:pt x="1668" y="3154"/>
                    </a:lnTo>
                    <a:lnTo>
                      <a:pt x="3177" y="1965"/>
                    </a:lnTo>
                    <a:lnTo>
                      <a:pt x="3533" y="33"/>
                    </a:lnTo>
                    <a:cubicBezTo>
                      <a:pt x="3533" y="33"/>
                      <a:pt x="3437" y="1"/>
                      <a:pt x="3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64"/>
              <p:cNvSpPr/>
              <p:nvPr/>
            </p:nvSpPr>
            <p:spPr>
              <a:xfrm>
                <a:off x="2338043" y="1417257"/>
                <a:ext cx="401926" cy="750732"/>
              </a:xfrm>
              <a:custGeom>
                <a:rect b="b" l="l" r="r" t="t"/>
                <a:pathLst>
                  <a:path extrusionOk="0" h="6713" w="3594">
                    <a:moveTo>
                      <a:pt x="1758" y="1"/>
                    </a:moveTo>
                    <a:cubicBezTo>
                      <a:pt x="1406" y="1"/>
                      <a:pt x="1018" y="102"/>
                      <a:pt x="737" y="404"/>
                    </a:cubicBezTo>
                    <a:cubicBezTo>
                      <a:pt x="618" y="531"/>
                      <a:pt x="452" y="651"/>
                      <a:pt x="349" y="791"/>
                    </a:cubicBezTo>
                    <a:cubicBezTo>
                      <a:pt x="170" y="1042"/>
                      <a:pt x="60" y="1338"/>
                      <a:pt x="64" y="1645"/>
                    </a:cubicBezTo>
                    <a:cubicBezTo>
                      <a:pt x="71" y="2015"/>
                      <a:pt x="120" y="2396"/>
                      <a:pt x="177" y="2759"/>
                    </a:cubicBezTo>
                    <a:cubicBezTo>
                      <a:pt x="216" y="3024"/>
                      <a:pt x="279" y="3278"/>
                      <a:pt x="244" y="3545"/>
                    </a:cubicBezTo>
                    <a:cubicBezTo>
                      <a:pt x="208" y="3789"/>
                      <a:pt x="131" y="4018"/>
                      <a:pt x="96" y="4261"/>
                    </a:cubicBezTo>
                    <a:cubicBezTo>
                      <a:pt x="1" y="4893"/>
                      <a:pt x="265" y="5584"/>
                      <a:pt x="872" y="5866"/>
                    </a:cubicBezTo>
                    <a:cubicBezTo>
                      <a:pt x="1101" y="5972"/>
                      <a:pt x="1358" y="6063"/>
                      <a:pt x="1601" y="6131"/>
                    </a:cubicBezTo>
                    <a:cubicBezTo>
                      <a:pt x="1806" y="6187"/>
                      <a:pt x="2028" y="6201"/>
                      <a:pt x="2232" y="6264"/>
                    </a:cubicBezTo>
                    <a:cubicBezTo>
                      <a:pt x="2328" y="6296"/>
                      <a:pt x="2451" y="6342"/>
                      <a:pt x="2529" y="6413"/>
                    </a:cubicBezTo>
                    <a:cubicBezTo>
                      <a:pt x="2641" y="6512"/>
                      <a:pt x="2557" y="6592"/>
                      <a:pt x="2592" y="6712"/>
                    </a:cubicBezTo>
                    <a:cubicBezTo>
                      <a:pt x="2931" y="6582"/>
                      <a:pt x="3213" y="6211"/>
                      <a:pt x="3368" y="5890"/>
                    </a:cubicBezTo>
                    <a:cubicBezTo>
                      <a:pt x="3538" y="5542"/>
                      <a:pt x="3593" y="5119"/>
                      <a:pt x="3400" y="4738"/>
                    </a:cubicBezTo>
                    <a:cubicBezTo>
                      <a:pt x="2483" y="2932"/>
                      <a:pt x="3103" y="1948"/>
                      <a:pt x="3125" y="1603"/>
                    </a:cubicBezTo>
                    <a:cubicBezTo>
                      <a:pt x="3142" y="1328"/>
                      <a:pt x="3142" y="1049"/>
                      <a:pt x="3030" y="791"/>
                    </a:cubicBezTo>
                    <a:cubicBezTo>
                      <a:pt x="2942" y="576"/>
                      <a:pt x="2734" y="344"/>
                      <a:pt x="2550" y="202"/>
                    </a:cubicBezTo>
                    <a:cubicBezTo>
                      <a:pt x="2415" y="99"/>
                      <a:pt x="2105" y="1"/>
                      <a:pt x="175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64"/>
              <p:cNvSpPr/>
              <p:nvPr/>
            </p:nvSpPr>
            <p:spPr>
              <a:xfrm>
                <a:off x="2631824" y="1875542"/>
                <a:ext cx="394881" cy="448896"/>
              </a:xfrm>
              <a:custGeom>
                <a:rect b="b" l="l" r="r" t="t"/>
                <a:pathLst>
                  <a:path extrusionOk="0" h="4014" w="3531">
                    <a:moveTo>
                      <a:pt x="254" y="1"/>
                    </a:moveTo>
                    <a:cubicBezTo>
                      <a:pt x="98" y="1"/>
                      <a:pt x="1" y="33"/>
                      <a:pt x="1" y="33"/>
                    </a:cubicBezTo>
                    <a:lnTo>
                      <a:pt x="357" y="1965"/>
                    </a:lnTo>
                    <a:lnTo>
                      <a:pt x="1770" y="3080"/>
                    </a:lnTo>
                    <a:lnTo>
                      <a:pt x="2955" y="4014"/>
                    </a:lnTo>
                    <a:cubicBezTo>
                      <a:pt x="3365" y="3919"/>
                      <a:pt x="3531" y="3425"/>
                      <a:pt x="3259" y="3101"/>
                    </a:cubicBezTo>
                    <a:lnTo>
                      <a:pt x="2727" y="2466"/>
                    </a:lnTo>
                    <a:cubicBezTo>
                      <a:pt x="2701" y="2438"/>
                      <a:pt x="2677" y="2409"/>
                      <a:pt x="2656" y="2381"/>
                    </a:cubicBezTo>
                    <a:cubicBezTo>
                      <a:pt x="2268" y="1913"/>
                      <a:pt x="1926" y="1408"/>
                      <a:pt x="1598" y="897"/>
                    </a:cubicBezTo>
                    <a:cubicBezTo>
                      <a:pt x="1112" y="129"/>
                      <a:pt x="565" y="1"/>
                      <a:pt x="2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64"/>
              <p:cNvSpPr/>
              <p:nvPr/>
            </p:nvSpPr>
            <p:spPr>
              <a:xfrm>
                <a:off x="2232027" y="2551898"/>
                <a:ext cx="606132" cy="232500"/>
              </a:xfrm>
              <a:custGeom>
                <a:rect b="b" l="l" r="r" t="t"/>
                <a:pathLst>
                  <a:path extrusionOk="0" h="2079" w="5420">
                    <a:moveTo>
                      <a:pt x="4284" y="1"/>
                    </a:moveTo>
                    <a:lnTo>
                      <a:pt x="1209" y="72"/>
                    </a:lnTo>
                    <a:cubicBezTo>
                      <a:pt x="378" y="93"/>
                      <a:pt x="0" y="1130"/>
                      <a:pt x="631" y="1676"/>
                    </a:cubicBezTo>
                    <a:lnTo>
                      <a:pt x="1071" y="2060"/>
                    </a:lnTo>
                    <a:lnTo>
                      <a:pt x="4073" y="2078"/>
                    </a:lnTo>
                    <a:cubicBezTo>
                      <a:pt x="4073" y="2078"/>
                      <a:pt x="5420" y="184"/>
                      <a:pt x="4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64"/>
              <p:cNvSpPr/>
              <p:nvPr/>
            </p:nvSpPr>
            <p:spPr>
              <a:xfrm>
                <a:off x="2366001" y="1769973"/>
                <a:ext cx="302619" cy="286962"/>
              </a:xfrm>
              <a:custGeom>
                <a:rect b="b" l="l" r="r" t="t"/>
                <a:pathLst>
                  <a:path extrusionOk="0" h="2566" w="2706">
                    <a:moveTo>
                      <a:pt x="1711" y="0"/>
                    </a:moveTo>
                    <a:lnTo>
                      <a:pt x="882" y="201"/>
                    </a:lnTo>
                    <a:cubicBezTo>
                      <a:pt x="928" y="285"/>
                      <a:pt x="949" y="391"/>
                      <a:pt x="942" y="518"/>
                    </a:cubicBezTo>
                    <a:cubicBezTo>
                      <a:pt x="942" y="554"/>
                      <a:pt x="939" y="589"/>
                      <a:pt x="931" y="628"/>
                    </a:cubicBezTo>
                    <a:lnTo>
                      <a:pt x="931" y="632"/>
                    </a:lnTo>
                    <a:cubicBezTo>
                      <a:pt x="907" y="751"/>
                      <a:pt x="861" y="822"/>
                      <a:pt x="780" y="871"/>
                    </a:cubicBezTo>
                    <a:cubicBezTo>
                      <a:pt x="738" y="896"/>
                      <a:pt x="682" y="917"/>
                      <a:pt x="614" y="931"/>
                    </a:cubicBezTo>
                    <a:lnTo>
                      <a:pt x="466" y="949"/>
                    </a:lnTo>
                    <a:lnTo>
                      <a:pt x="402" y="1143"/>
                    </a:lnTo>
                    <a:cubicBezTo>
                      <a:pt x="399" y="1153"/>
                      <a:pt x="396" y="1161"/>
                      <a:pt x="392" y="1171"/>
                    </a:cubicBezTo>
                    <a:lnTo>
                      <a:pt x="0" y="2349"/>
                    </a:lnTo>
                    <a:cubicBezTo>
                      <a:pt x="71" y="2500"/>
                      <a:pt x="495" y="2566"/>
                      <a:pt x="988" y="2566"/>
                    </a:cubicBezTo>
                    <a:cubicBezTo>
                      <a:pt x="1484" y="2566"/>
                      <a:pt x="2050" y="2499"/>
                      <a:pt x="2396" y="2384"/>
                    </a:cubicBezTo>
                    <a:cubicBezTo>
                      <a:pt x="2565" y="2331"/>
                      <a:pt x="2677" y="2261"/>
                      <a:pt x="2705" y="2186"/>
                    </a:cubicBezTo>
                    <a:lnTo>
                      <a:pt x="2518" y="1788"/>
                    </a:lnTo>
                    <a:lnTo>
                      <a:pt x="2099" y="896"/>
                    </a:lnTo>
                    <a:lnTo>
                      <a:pt x="1916" y="871"/>
                    </a:lnTo>
                    <a:cubicBezTo>
                      <a:pt x="1828" y="864"/>
                      <a:pt x="1764" y="790"/>
                      <a:pt x="1764" y="702"/>
                    </a:cubicBezTo>
                    <a:cubicBezTo>
                      <a:pt x="1761" y="642"/>
                      <a:pt x="1757" y="586"/>
                      <a:pt x="1753" y="526"/>
                    </a:cubicBezTo>
                    <a:cubicBezTo>
                      <a:pt x="1750" y="462"/>
                      <a:pt x="1746" y="399"/>
                      <a:pt x="1740" y="339"/>
                    </a:cubicBez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FD85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64"/>
              <p:cNvSpPr/>
              <p:nvPr/>
            </p:nvSpPr>
            <p:spPr>
              <a:xfrm>
                <a:off x="2258419" y="1867378"/>
                <a:ext cx="469697" cy="793004"/>
              </a:xfrm>
              <a:custGeom>
                <a:rect b="b" l="l" r="r" t="t"/>
                <a:pathLst>
                  <a:path extrusionOk="0" h="7091" w="4200">
                    <a:moveTo>
                      <a:pt x="2878" y="0"/>
                    </a:moveTo>
                    <a:lnTo>
                      <a:pt x="2401" y="1485"/>
                    </a:lnTo>
                    <a:lnTo>
                      <a:pt x="1576" y="60"/>
                    </a:lnTo>
                    <a:lnTo>
                      <a:pt x="1428" y="78"/>
                    </a:lnTo>
                    <a:cubicBezTo>
                      <a:pt x="1348" y="78"/>
                      <a:pt x="1266" y="81"/>
                      <a:pt x="1185" y="88"/>
                    </a:cubicBezTo>
                    <a:cubicBezTo>
                      <a:pt x="1019" y="96"/>
                      <a:pt x="871" y="117"/>
                      <a:pt x="751" y="155"/>
                    </a:cubicBezTo>
                    <a:lnTo>
                      <a:pt x="786" y="540"/>
                    </a:lnTo>
                    <a:lnTo>
                      <a:pt x="804" y="1128"/>
                    </a:lnTo>
                    <a:cubicBezTo>
                      <a:pt x="786" y="1284"/>
                      <a:pt x="751" y="1442"/>
                      <a:pt x="702" y="1594"/>
                    </a:cubicBezTo>
                    <a:cubicBezTo>
                      <a:pt x="638" y="1777"/>
                      <a:pt x="607" y="1968"/>
                      <a:pt x="607" y="2158"/>
                    </a:cubicBezTo>
                    <a:cubicBezTo>
                      <a:pt x="607" y="2384"/>
                      <a:pt x="649" y="2614"/>
                      <a:pt x="737" y="2825"/>
                    </a:cubicBezTo>
                    <a:lnTo>
                      <a:pt x="1009" y="3477"/>
                    </a:lnTo>
                    <a:lnTo>
                      <a:pt x="1051" y="3576"/>
                    </a:lnTo>
                    <a:cubicBezTo>
                      <a:pt x="1107" y="3710"/>
                      <a:pt x="1136" y="3847"/>
                      <a:pt x="1143" y="3985"/>
                    </a:cubicBezTo>
                    <a:cubicBezTo>
                      <a:pt x="1157" y="4183"/>
                      <a:pt x="1122" y="4380"/>
                      <a:pt x="1040" y="4560"/>
                    </a:cubicBezTo>
                    <a:lnTo>
                      <a:pt x="0" y="6245"/>
                    </a:lnTo>
                    <a:cubicBezTo>
                      <a:pt x="790" y="6797"/>
                      <a:pt x="1536" y="7091"/>
                      <a:pt x="2230" y="7091"/>
                    </a:cubicBezTo>
                    <a:cubicBezTo>
                      <a:pt x="2943" y="7091"/>
                      <a:pt x="3602" y="6781"/>
                      <a:pt x="4200" y="6122"/>
                    </a:cubicBezTo>
                    <a:lnTo>
                      <a:pt x="3358" y="4772"/>
                    </a:lnTo>
                    <a:cubicBezTo>
                      <a:pt x="3308" y="4694"/>
                      <a:pt x="3276" y="4606"/>
                      <a:pt x="3269" y="4514"/>
                    </a:cubicBezTo>
                    <a:cubicBezTo>
                      <a:pt x="3265" y="4464"/>
                      <a:pt x="3265" y="4412"/>
                      <a:pt x="3265" y="4359"/>
                    </a:cubicBezTo>
                    <a:cubicBezTo>
                      <a:pt x="3265" y="4253"/>
                      <a:pt x="3276" y="4150"/>
                      <a:pt x="3308" y="4066"/>
                    </a:cubicBezTo>
                    <a:lnTo>
                      <a:pt x="3523" y="3643"/>
                    </a:lnTo>
                    <a:lnTo>
                      <a:pt x="3784" y="3132"/>
                    </a:lnTo>
                    <a:cubicBezTo>
                      <a:pt x="4038" y="2638"/>
                      <a:pt x="4200" y="2010"/>
                      <a:pt x="3963" y="1530"/>
                    </a:cubicBezTo>
                    <a:cubicBezTo>
                      <a:pt x="3731" y="1058"/>
                      <a:pt x="3830" y="356"/>
                      <a:pt x="3654" y="75"/>
                    </a:cubicBezTo>
                    <a:cubicBezTo>
                      <a:pt x="3527" y="35"/>
                      <a:pt x="3385" y="18"/>
                      <a:pt x="3231" y="18"/>
                    </a:cubicBezTo>
                    <a:cubicBezTo>
                      <a:pt x="3191" y="18"/>
                      <a:pt x="3151" y="19"/>
                      <a:pt x="3110" y="21"/>
                    </a:cubicBezTo>
                    <a:lnTo>
                      <a:pt x="3107" y="21"/>
                    </a:lnTo>
                    <a:lnTo>
                      <a:pt x="28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64"/>
              <p:cNvSpPr/>
              <p:nvPr/>
            </p:nvSpPr>
            <p:spPr>
              <a:xfrm>
                <a:off x="2225988" y="1874088"/>
                <a:ext cx="220198" cy="782492"/>
              </a:xfrm>
              <a:custGeom>
                <a:rect b="b" l="l" r="r" t="t"/>
                <a:pathLst>
                  <a:path extrusionOk="0" h="6997" w="1969">
                    <a:moveTo>
                      <a:pt x="1743" y="0"/>
                    </a:moveTo>
                    <a:lnTo>
                      <a:pt x="1595" y="18"/>
                    </a:lnTo>
                    <a:cubicBezTo>
                      <a:pt x="1511" y="21"/>
                      <a:pt x="1433" y="21"/>
                      <a:pt x="1351" y="28"/>
                    </a:cubicBezTo>
                    <a:cubicBezTo>
                      <a:pt x="1186" y="36"/>
                      <a:pt x="1037" y="57"/>
                      <a:pt x="918" y="95"/>
                    </a:cubicBezTo>
                    <a:lnTo>
                      <a:pt x="953" y="480"/>
                    </a:lnTo>
                    <a:lnTo>
                      <a:pt x="971" y="1068"/>
                    </a:lnTo>
                    <a:cubicBezTo>
                      <a:pt x="953" y="1224"/>
                      <a:pt x="918" y="1382"/>
                      <a:pt x="868" y="1534"/>
                    </a:cubicBezTo>
                    <a:cubicBezTo>
                      <a:pt x="805" y="1717"/>
                      <a:pt x="773" y="1908"/>
                      <a:pt x="773" y="2102"/>
                    </a:cubicBezTo>
                    <a:cubicBezTo>
                      <a:pt x="773" y="2324"/>
                      <a:pt x="816" y="2554"/>
                      <a:pt x="904" y="2765"/>
                    </a:cubicBezTo>
                    <a:cubicBezTo>
                      <a:pt x="1119" y="3290"/>
                      <a:pt x="1168" y="3890"/>
                      <a:pt x="1045" y="4450"/>
                    </a:cubicBezTo>
                    <a:cubicBezTo>
                      <a:pt x="956" y="4849"/>
                      <a:pt x="784" y="5223"/>
                      <a:pt x="520" y="5537"/>
                    </a:cubicBezTo>
                    <a:cubicBezTo>
                      <a:pt x="432" y="5638"/>
                      <a:pt x="1" y="6040"/>
                      <a:pt x="173" y="6182"/>
                    </a:cubicBezTo>
                    <a:cubicBezTo>
                      <a:pt x="699" y="6584"/>
                      <a:pt x="1320" y="6866"/>
                      <a:pt x="1968" y="6997"/>
                    </a:cubicBezTo>
                    <a:cubicBezTo>
                      <a:pt x="1835" y="6460"/>
                      <a:pt x="1726" y="5918"/>
                      <a:pt x="1648" y="5374"/>
                    </a:cubicBezTo>
                    <a:cubicBezTo>
                      <a:pt x="1532" y="4556"/>
                      <a:pt x="1485" y="3731"/>
                      <a:pt x="1500" y="2906"/>
                    </a:cubicBezTo>
                    <a:cubicBezTo>
                      <a:pt x="1511" y="2486"/>
                      <a:pt x="1532" y="2063"/>
                      <a:pt x="1574" y="1644"/>
                    </a:cubicBezTo>
                    <a:cubicBezTo>
                      <a:pt x="1595" y="1436"/>
                      <a:pt x="1616" y="1224"/>
                      <a:pt x="1644" y="1016"/>
                    </a:cubicBezTo>
                    <a:cubicBezTo>
                      <a:pt x="1669" y="829"/>
                      <a:pt x="1747" y="599"/>
                      <a:pt x="1736" y="417"/>
                    </a:cubicBezTo>
                    <a:cubicBezTo>
                      <a:pt x="1718" y="180"/>
                      <a:pt x="1743" y="0"/>
                      <a:pt x="1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64"/>
              <p:cNvSpPr/>
              <p:nvPr/>
            </p:nvSpPr>
            <p:spPr>
              <a:xfrm>
                <a:off x="2576579" y="1867378"/>
                <a:ext cx="169762" cy="787189"/>
              </a:xfrm>
              <a:custGeom>
                <a:rect b="b" l="l" r="r" t="t"/>
                <a:pathLst>
                  <a:path extrusionOk="0" h="7039" w="1518">
                    <a:moveTo>
                      <a:pt x="160" y="0"/>
                    </a:moveTo>
                    <a:cubicBezTo>
                      <a:pt x="160" y="0"/>
                      <a:pt x="1305" y="699"/>
                      <a:pt x="0" y="7039"/>
                    </a:cubicBezTo>
                    <a:cubicBezTo>
                      <a:pt x="526" y="6926"/>
                      <a:pt x="1020" y="6626"/>
                      <a:pt x="1478" y="6122"/>
                    </a:cubicBezTo>
                    <a:cubicBezTo>
                      <a:pt x="1517" y="6079"/>
                      <a:pt x="1182" y="5632"/>
                      <a:pt x="1147" y="5582"/>
                    </a:cubicBezTo>
                    <a:cubicBezTo>
                      <a:pt x="780" y="5029"/>
                      <a:pt x="643" y="4331"/>
                      <a:pt x="830" y="3693"/>
                    </a:cubicBezTo>
                    <a:cubicBezTo>
                      <a:pt x="918" y="3382"/>
                      <a:pt x="1097" y="3107"/>
                      <a:pt x="1206" y="2807"/>
                    </a:cubicBezTo>
                    <a:cubicBezTo>
                      <a:pt x="1359" y="2409"/>
                      <a:pt x="1439" y="1929"/>
                      <a:pt x="1242" y="1530"/>
                    </a:cubicBezTo>
                    <a:cubicBezTo>
                      <a:pt x="1013" y="1058"/>
                      <a:pt x="1108" y="356"/>
                      <a:pt x="931" y="75"/>
                    </a:cubicBezTo>
                    <a:cubicBezTo>
                      <a:pt x="805" y="35"/>
                      <a:pt x="663" y="18"/>
                      <a:pt x="511" y="18"/>
                    </a:cubicBezTo>
                    <a:cubicBezTo>
                      <a:pt x="472" y="18"/>
                      <a:pt x="432" y="19"/>
                      <a:pt x="392" y="21"/>
                    </a:cubicBezTo>
                    <a:lnTo>
                      <a:pt x="386" y="2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64"/>
              <p:cNvSpPr/>
              <p:nvPr/>
            </p:nvSpPr>
            <p:spPr>
              <a:xfrm>
                <a:off x="2335694" y="1449129"/>
                <a:ext cx="369942" cy="362449"/>
              </a:xfrm>
              <a:custGeom>
                <a:rect b="b" l="l" r="r" t="t"/>
                <a:pathLst>
                  <a:path extrusionOk="0" h="3241" w="3308">
                    <a:moveTo>
                      <a:pt x="1612" y="1"/>
                    </a:moveTo>
                    <a:cubicBezTo>
                      <a:pt x="1578" y="1"/>
                      <a:pt x="1545" y="3"/>
                      <a:pt x="1510" y="6"/>
                    </a:cubicBezTo>
                    <a:cubicBezTo>
                      <a:pt x="1439" y="13"/>
                      <a:pt x="1368" y="34"/>
                      <a:pt x="1301" y="70"/>
                    </a:cubicBezTo>
                    <a:cubicBezTo>
                      <a:pt x="1171" y="122"/>
                      <a:pt x="1054" y="210"/>
                      <a:pt x="953" y="348"/>
                    </a:cubicBezTo>
                    <a:cubicBezTo>
                      <a:pt x="709" y="623"/>
                      <a:pt x="512" y="1022"/>
                      <a:pt x="427" y="1398"/>
                    </a:cubicBezTo>
                    <a:cubicBezTo>
                      <a:pt x="371" y="1366"/>
                      <a:pt x="312" y="1346"/>
                      <a:pt x="259" y="1346"/>
                    </a:cubicBezTo>
                    <a:cubicBezTo>
                      <a:pt x="255" y="1346"/>
                      <a:pt x="251" y="1346"/>
                      <a:pt x="247" y="1346"/>
                    </a:cubicBezTo>
                    <a:cubicBezTo>
                      <a:pt x="60" y="1364"/>
                      <a:pt x="1" y="1660"/>
                      <a:pt x="50" y="1885"/>
                    </a:cubicBezTo>
                    <a:cubicBezTo>
                      <a:pt x="117" y="2168"/>
                      <a:pt x="332" y="2259"/>
                      <a:pt x="530" y="2316"/>
                    </a:cubicBezTo>
                    <a:cubicBezTo>
                      <a:pt x="621" y="2503"/>
                      <a:pt x="751" y="2689"/>
                      <a:pt x="899" y="2845"/>
                    </a:cubicBezTo>
                    <a:cubicBezTo>
                      <a:pt x="1059" y="3028"/>
                      <a:pt x="1259" y="3165"/>
                      <a:pt x="1488" y="3218"/>
                    </a:cubicBezTo>
                    <a:cubicBezTo>
                      <a:pt x="1495" y="3222"/>
                      <a:pt x="1503" y="3222"/>
                      <a:pt x="1510" y="3226"/>
                    </a:cubicBezTo>
                    <a:cubicBezTo>
                      <a:pt x="1520" y="3229"/>
                      <a:pt x="1534" y="3232"/>
                      <a:pt x="1549" y="3232"/>
                    </a:cubicBezTo>
                    <a:cubicBezTo>
                      <a:pt x="1559" y="3236"/>
                      <a:pt x="1566" y="3236"/>
                      <a:pt x="1576" y="3236"/>
                    </a:cubicBezTo>
                    <a:cubicBezTo>
                      <a:pt x="1583" y="3236"/>
                      <a:pt x="1591" y="3239"/>
                      <a:pt x="1598" y="3239"/>
                    </a:cubicBezTo>
                    <a:cubicBezTo>
                      <a:pt x="1609" y="3239"/>
                      <a:pt x="1623" y="3241"/>
                      <a:pt x="1636" y="3241"/>
                    </a:cubicBezTo>
                    <a:cubicBezTo>
                      <a:pt x="1642" y="3241"/>
                      <a:pt x="1648" y="3241"/>
                      <a:pt x="1654" y="3239"/>
                    </a:cubicBezTo>
                    <a:cubicBezTo>
                      <a:pt x="1660" y="3241"/>
                      <a:pt x="1666" y="3241"/>
                      <a:pt x="1672" y="3241"/>
                    </a:cubicBezTo>
                    <a:cubicBezTo>
                      <a:pt x="1683" y="3241"/>
                      <a:pt x="1695" y="3239"/>
                      <a:pt x="1707" y="3239"/>
                    </a:cubicBezTo>
                    <a:cubicBezTo>
                      <a:pt x="1714" y="3239"/>
                      <a:pt x="1721" y="3236"/>
                      <a:pt x="1728" y="3236"/>
                    </a:cubicBezTo>
                    <a:cubicBezTo>
                      <a:pt x="1739" y="3236"/>
                      <a:pt x="1749" y="3236"/>
                      <a:pt x="1757" y="3232"/>
                    </a:cubicBezTo>
                    <a:cubicBezTo>
                      <a:pt x="1770" y="3232"/>
                      <a:pt x="1785" y="3229"/>
                      <a:pt x="1799" y="3226"/>
                    </a:cubicBezTo>
                    <a:cubicBezTo>
                      <a:pt x="1802" y="3222"/>
                      <a:pt x="1809" y="3222"/>
                      <a:pt x="1816" y="3218"/>
                    </a:cubicBezTo>
                    <a:cubicBezTo>
                      <a:pt x="2049" y="3165"/>
                      <a:pt x="2250" y="3028"/>
                      <a:pt x="2405" y="2845"/>
                    </a:cubicBezTo>
                    <a:cubicBezTo>
                      <a:pt x="2553" y="2689"/>
                      <a:pt x="2683" y="2503"/>
                      <a:pt x="2776" y="2316"/>
                    </a:cubicBezTo>
                    <a:cubicBezTo>
                      <a:pt x="2976" y="2259"/>
                      <a:pt x="3191" y="2168"/>
                      <a:pt x="3255" y="1885"/>
                    </a:cubicBezTo>
                    <a:cubicBezTo>
                      <a:pt x="3308" y="1660"/>
                      <a:pt x="3245" y="1364"/>
                      <a:pt x="3057" y="1346"/>
                    </a:cubicBezTo>
                    <a:cubicBezTo>
                      <a:pt x="3054" y="1346"/>
                      <a:pt x="3050" y="1346"/>
                      <a:pt x="3045" y="1346"/>
                    </a:cubicBezTo>
                    <a:cubicBezTo>
                      <a:pt x="2992" y="1346"/>
                      <a:pt x="2933" y="1366"/>
                      <a:pt x="2878" y="1398"/>
                    </a:cubicBezTo>
                    <a:cubicBezTo>
                      <a:pt x="2793" y="1022"/>
                      <a:pt x="2595" y="623"/>
                      <a:pt x="2353" y="348"/>
                    </a:cubicBezTo>
                    <a:cubicBezTo>
                      <a:pt x="2250" y="210"/>
                      <a:pt x="2133" y="122"/>
                      <a:pt x="2003" y="70"/>
                    </a:cubicBezTo>
                    <a:cubicBezTo>
                      <a:pt x="1936" y="34"/>
                      <a:pt x="1866" y="13"/>
                      <a:pt x="1795" y="6"/>
                    </a:cubicBezTo>
                    <a:cubicBezTo>
                      <a:pt x="1760" y="3"/>
                      <a:pt x="1726" y="1"/>
                      <a:pt x="1694" y="1"/>
                    </a:cubicBezTo>
                    <a:cubicBezTo>
                      <a:pt x="1680" y="1"/>
                      <a:pt x="1667" y="1"/>
                      <a:pt x="1654" y="2"/>
                    </a:cubicBezTo>
                    <a:cubicBezTo>
                      <a:pt x="1640" y="1"/>
                      <a:pt x="1626" y="1"/>
                      <a:pt x="1612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64"/>
              <p:cNvSpPr/>
              <p:nvPr/>
            </p:nvSpPr>
            <p:spPr>
              <a:xfrm>
                <a:off x="2435895" y="1594510"/>
                <a:ext cx="46634" cy="21360"/>
              </a:xfrm>
              <a:custGeom>
                <a:rect b="b" l="l" r="r" t="t"/>
                <a:pathLst>
                  <a:path extrusionOk="0" h="191" w="417">
                    <a:moveTo>
                      <a:pt x="245" y="0"/>
                    </a:moveTo>
                    <a:cubicBezTo>
                      <a:pt x="126" y="0"/>
                      <a:pt x="44" y="82"/>
                      <a:pt x="10" y="141"/>
                    </a:cubicBezTo>
                    <a:cubicBezTo>
                      <a:pt x="0" y="155"/>
                      <a:pt x="3" y="176"/>
                      <a:pt x="21" y="187"/>
                    </a:cubicBezTo>
                    <a:cubicBezTo>
                      <a:pt x="27" y="189"/>
                      <a:pt x="32" y="190"/>
                      <a:pt x="38" y="190"/>
                    </a:cubicBezTo>
                    <a:cubicBezTo>
                      <a:pt x="49" y="190"/>
                      <a:pt x="60" y="185"/>
                      <a:pt x="67" y="173"/>
                    </a:cubicBezTo>
                    <a:cubicBezTo>
                      <a:pt x="70" y="170"/>
                      <a:pt x="130" y="69"/>
                      <a:pt x="247" y="69"/>
                    </a:cubicBezTo>
                    <a:cubicBezTo>
                      <a:pt x="280" y="69"/>
                      <a:pt x="317" y="77"/>
                      <a:pt x="360" y="98"/>
                    </a:cubicBezTo>
                    <a:cubicBezTo>
                      <a:pt x="366" y="101"/>
                      <a:pt x="372" y="102"/>
                      <a:pt x="378" y="102"/>
                    </a:cubicBezTo>
                    <a:cubicBezTo>
                      <a:pt x="389" y="102"/>
                      <a:pt x="399" y="98"/>
                      <a:pt x="405" y="88"/>
                    </a:cubicBezTo>
                    <a:lnTo>
                      <a:pt x="405" y="85"/>
                    </a:lnTo>
                    <a:cubicBezTo>
                      <a:pt x="416" y="67"/>
                      <a:pt x="409" y="49"/>
                      <a:pt x="391" y="39"/>
                    </a:cubicBezTo>
                    <a:cubicBezTo>
                      <a:pt x="338" y="11"/>
                      <a:pt x="289" y="0"/>
                      <a:pt x="245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64"/>
              <p:cNvSpPr/>
              <p:nvPr/>
            </p:nvSpPr>
            <p:spPr>
              <a:xfrm>
                <a:off x="2627462" y="1590484"/>
                <a:ext cx="30195" cy="77053"/>
              </a:xfrm>
              <a:custGeom>
                <a:rect b="b" l="l" r="r" t="t"/>
                <a:pathLst>
                  <a:path extrusionOk="0" h="689" w="270">
                    <a:moveTo>
                      <a:pt x="269" y="1"/>
                    </a:moveTo>
                    <a:lnTo>
                      <a:pt x="1" y="611"/>
                    </a:lnTo>
                    <a:lnTo>
                      <a:pt x="50" y="689"/>
                    </a:lnTo>
                    <a:lnTo>
                      <a:pt x="269" y="134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64"/>
              <p:cNvSpPr/>
              <p:nvPr/>
            </p:nvSpPr>
            <p:spPr>
              <a:xfrm>
                <a:off x="2532517" y="1541390"/>
                <a:ext cx="155895" cy="462875"/>
              </a:xfrm>
              <a:custGeom>
                <a:rect b="b" l="l" r="r" t="t"/>
                <a:pathLst>
                  <a:path extrusionOk="0" h="4139" w="1394">
                    <a:moveTo>
                      <a:pt x="928" y="1"/>
                    </a:moveTo>
                    <a:cubicBezTo>
                      <a:pt x="890" y="1"/>
                      <a:pt x="850" y="6"/>
                      <a:pt x="811" y="17"/>
                    </a:cubicBezTo>
                    <a:lnTo>
                      <a:pt x="804" y="17"/>
                    </a:lnTo>
                    <a:cubicBezTo>
                      <a:pt x="878" y="341"/>
                      <a:pt x="871" y="1734"/>
                      <a:pt x="733" y="1974"/>
                    </a:cubicBezTo>
                    <a:cubicBezTo>
                      <a:pt x="568" y="2266"/>
                      <a:pt x="0" y="2588"/>
                      <a:pt x="225" y="3039"/>
                    </a:cubicBezTo>
                    <a:cubicBezTo>
                      <a:pt x="328" y="3239"/>
                      <a:pt x="508" y="3314"/>
                      <a:pt x="462" y="3603"/>
                    </a:cubicBezTo>
                    <a:cubicBezTo>
                      <a:pt x="412" y="3903"/>
                      <a:pt x="173" y="3987"/>
                      <a:pt x="3" y="4136"/>
                    </a:cubicBezTo>
                    <a:cubicBezTo>
                      <a:pt x="29" y="4138"/>
                      <a:pt x="54" y="4139"/>
                      <a:pt x="79" y="4139"/>
                    </a:cubicBezTo>
                    <a:cubicBezTo>
                      <a:pt x="479" y="4139"/>
                      <a:pt x="887" y="3856"/>
                      <a:pt x="1139" y="3511"/>
                    </a:cubicBezTo>
                    <a:cubicBezTo>
                      <a:pt x="1266" y="3342"/>
                      <a:pt x="1301" y="3081"/>
                      <a:pt x="1241" y="2858"/>
                    </a:cubicBezTo>
                    <a:cubicBezTo>
                      <a:pt x="1167" y="2583"/>
                      <a:pt x="1089" y="2393"/>
                      <a:pt x="1135" y="2090"/>
                    </a:cubicBezTo>
                    <a:cubicBezTo>
                      <a:pt x="1164" y="1896"/>
                      <a:pt x="1245" y="1706"/>
                      <a:pt x="1287" y="1515"/>
                    </a:cubicBezTo>
                    <a:cubicBezTo>
                      <a:pt x="1312" y="1420"/>
                      <a:pt x="1343" y="920"/>
                      <a:pt x="1375" y="485"/>
                    </a:cubicBezTo>
                    <a:cubicBezTo>
                      <a:pt x="1394" y="219"/>
                      <a:pt x="1181" y="1"/>
                      <a:pt x="928" y="1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64"/>
              <p:cNvSpPr/>
              <p:nvPr/>
            </p:nvSpPr>
            <p:spPr>
              <a:xfrm>
                <a:off x="2726097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2118" y="0"/>
                    </a:moveTo>
                    <a:cubicBezTo>
                      <a:pt x="1409" y="0"/>
                      <a:pt x="343" y="1769"/>
                      <a:pt x="343" y="1769"/>
                    </a:cubicBezTo>
                    <a:lnTo>
                      <a:pt x="78" y="2068"/>
                    </a:lnTo>
                    <a:lnTo>
                      <a:pt x="60" y="2089"/>
                    </a:lnTo>
                    <a:cubicBezTo>
                      <a:pt x="43" y="2111"/>
                      <a:pt x="22" y="2125"/>
                      <a:pt x="1" y="2135"/>
                    </a:cubicBezTo>
                    <a:lnTo>
                      <a:pt x="145" y="2520"/>
                    </a:lnTo>
                    <a:lnTo>
                      <a:pt x="374" y="2368"/>
                    </a:lnTo>
                    <a:lnTo>
                      <a:pt x="769" y="2107"/>
                    </a:lnTo>
                    <a:lnTo>
                      <a:pt x="2247" y="1134"/>
                    </a:lnTo>
                    <a:cubicBezTo>
                      <a:pt x="2631" y="880"/>
                      <a:pt x="2656" y="323"/>
                      <a:pt x="2289" y="40"/>
                    </a:cubicBezTo>
                    <a:cubicBezTo>
                      <a:pt x="2235" y="13"/>
                      <a:pt x="2178" y="0"/>
                      <a:pt x="211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64"/>
              <p:cNvSpPr/>
              <p:nvPr/>
            </p:nvSpPr>
            <p:spPr>
              <a:xfrm>
                <a:off x="2531623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19" y="1"/>
                    </a:moveTo>
                    <a:cubicBezTo>
                      <a:pt x="818" y="1"/>
                      <a:pt x="719" y="40"/>
                      <a:pt x="643" y="111"/>
                    </a:cubicBezTo>
                    <a:lnTo>
                      <a:pt x="544" y="202"/>
                    </a:lnTo>
                    <a:cubicBezTo>
                      <a:pt x="459" y="284"/>
                      <a:pt x="0" y="1070"/>
                      <a:pt x="0" y="1070"/>
                    </a:cubicBezTo>
                    <a:cubicBezTo>
                      <a:pt x="44" y="1142"/>
                      <a:pt x="128" y="1171"/>
                      <a:pt x="229" y="1171"/>
                    </a:cubicBezTo>
                    <a:cubicBezTo>
                      <a:pt x="566" y="1171"/>
                      <a:pt x="1098" y="844"/>
                      <a:pt x="1020" y="668"/>
                    </a:cubicBezTo>
                    <a:lnTo>
                      <a:pt x="1672" y="650"/>
                    </a:lnTo>
                    <a:cubicBezTo>
                      <a:pt x="1735" y="647"/>
                      <a:pt x="1799" y="629"/>
                      <a:pt x="1852" y="594"/>
                    </a:cubicBezTo>
                    <a:lnTo>
                      <a:pt x="1884" y="573"/>
                    </a:lnTo>
                    <a:lnTo>
                      <a:pt x="1740" y="188"/>
                    </a:lnTo>
                    <a:cubicBezTo>
                      <a:pt x="1709" y="206"/>
                      <a:pt x="1674" y="215"/>
                      <a:pt x="1639" y="215"/>
                    </a:cubicBezTo>
                    <a:cubicBezTo>
                      <a:pt x="1616" y="215"/>
                      <a:pt x="1592" y="211"/>
                      <a:pt x="1570" y="202"/>
                    </a:cubicBezTo>
                    <a:lnTo>
                      <a:pt x="1052" y="23"/>
                    </a:lnTo>
                    <a:cubicBezTo>
                      <a:pt x="1008" y="8"/>
                      <a:pt x="963" y="1"/>
                      <a:pt x="919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64"/>
              <p:cNvSpPr/>
              <p:nvPr/>
            </p:nvSpPr>
            <p:spPr>
              <a:xfrm>
                <a:off x="2006798" y="2201978"/>
                <a:ext cx="297027" cy="281930"/>
              </a:xfrm>
              <a:custGeom>
                <a:rect b="b" l="l" r="r" t="t"/>
                <a:pathLst>
                  <a:path extrusionOk="0" h="2521" w="2656">
                    <a:moveTo>
                      <a:pt x="538" y="0"/>
                    </a:moveTo>
                    <a:cubicBezTo>
                      <a:pt x="478" y="0"/>
                      <a:pt x="421" y="13"/>
                      <a:pt x="367" y="40"/>
                    </a:cubicBezTo>
                    <a:cubicBezTo>
                      <a:pt x="1" y="323"/>
                      <a:pt x="22" y="880"/>
                      <a:pt x="409" y="1134"/>
                    </a:cubicBezTo>
                    <a:lnTo>
                      <a:pt x="1887" y="2107"/>
                    </a:lnTo>
                    <a:lnTo>
                      <a:pt x="2281" y="2368"/>
                    </a:lnTo>
                    <a:lnTo>
                      <a:pt x="2511" y="2520"/>
                    </a:lnTo>
                    <a:lnTo>
                      <a:pt x="2656" y="2135"/>
                    </a:lnTo>
                    <a:cubicBezTo>
                      <a:pt x="2631" y="2125"/>
                      <a:pt x="2613" y="2111"/>
                      <a:pt x="2595" y="2089"/>
                    </a:cubicBezTo>
                    <a:lnTo>
                      <a:pt x="2578" y="2068"/>
                    </a:lnTo>
                    <a:lnTo>
                      <a:pt x="2314" y="1769"/>
                    </a:lnTo>
                    <a:cubicBezTo>
                      <a:pt x="2314" y="1769"/>
                      <a:pt x="1247" y="0"/>
                      <a:pt x="538" y="0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64"/>
              <p:cNvSpPr/>
              <p:nvPr/>
            </p:nvSpPr>
            <p:spPr>
              <a:xfrm>
                <a:off x="2287495" y="2419713"/>
                <a:ext cx="210692" cy="131068"/>
              </a:xfrm>
              <a:custGeom>
                <a:rect b="b" l="l" r="r" t="t"/>
                <a:pathLst>
                  <a:path extrusionOk="0" h="1172" w="1884">
                    <a:moveTo>
                      <a:pt x="964" y="1"/>
                    </a:moveTo>
                    <a:cubicBezTo>
                      <a:pt x="920" y="1"/>
                      <a:pt x="876" y="8"/>
                      <a:pt x="834" y="23"/>
                    </a:cubicBezTo>
                    <a:lnTo>
                      <a:pt x="315" y="202"/>
                    </a:lnTo>
                    <a:cubicBezTo>
                      <a:pt x="291" y="211"/>
                      <a:pt x="267" y="215"/>
                      <a:pt x="244" y="215"/>
                    </a:cubicBezTo>
                    <a:cubicBezTo>
                      <a:pt x="209" y="215"/>
                      <a:pt x="175" y="206"/>
                      <a:pt x="146" y="188"/>
                    </a:cubicBezTo>
                    <a:lnTo>
                      <a:pt x="1" y="573"/>
                    </a:lnTo>
                    <a:lnTo>
                      <a:pt x="33" y="594"/>
                    </a:lnTo>
                    <a:cubicBezTo>
                      <a:pt x="85" y="629"/>
                      <a:pt x="149" y="647"/>
                      <a:pt x="212" y="650"/>
                    </a:cubicBezTo>
                    <a:lnTo>
                      <a:pt x="865" y="668"/>
                    </a:lnTo>
                    <a:cubicBezTo>
                      <a:pt x="786" y="844"/>
                      <a:pt x="1319" y="1171"/>
                      <a:pt x="1656" y="1171"/>
                    </a:cubicBezTo>
                    <a:cubicBezTo>
                      <a:pt x="1757" y="1171"/>
                      <a:pt x="1840" y="1142"/>
                      <a:pt x="1884" y="1070"/>
                    </a:cubicBezTo>
                    <a:cubicBezTo>
                      <a:pt x="1884" y="1070"/>
                      <a:pt x="1426" y="284"/>
                      <a:pt x="1341" y="202"/>
                    </a:cubicBezTo>
                    <a:lnTo>
                      <a:pt x="1242" y="111"/>
                    </a:lnTo>
                    <a:cubicBezTo>
                      <a:pt x="1166" y="40"/>
                      <a:pt x="1066" y="1"/>
                      <a:pt x="964" y="1"/>
                    </a:cubicBezTo>
                    <a:close/>
                  </a:path>
                </a:pathLst>
              </a:custGeom>
              <a:solidFill>
                <a:srgbClr val="FFAC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64"/>
              <p:cNvSpPr/>
              <p:nvPr/>
            </p:nvSpPr>
            <p:spPr>
              <a:xfrm>
                <a:off x="2218495" y="2313362"/>
                <a:ext cx="581864" cy="347128"/>
              </a:xfrm>
              <a:custGeom>
                <a:rect b="b" l="l" r="r" t="t"/>
                <a:pathLst>
                  <a:path extrusionOk="0" h="3104" w="5203">
                    <a:moveTo>
                      <a:pt x="269" y="1"/>
                    </a:moveTo>
                    <a:cubicBezTo>
                      <a:pt x="118" y="1"/>
                      <a:pt x="1" y="135"/>
                      <a:pt x="25" y="283"/>
                    </a:cubicBezTo>
                    <a:lnTo>
                      <a:pt x="385" y="2701"/>
                    </a:lnTo>
                    <a:cubicBezTo>
                      <a:pt x="294" y="2723"/>
                      <a:pt x="227" y="2804"/>
                      <a:pt x="227" y="2899"/>
                    </a:cubicBezTo>
                    <a:cubicBezTo>
                      <a:pt x="227" y="3012"/>
                      <a:pt x="318" y="3103"/>
                      <a:pt x="431" y="3103"/>
                    </a:cubicBezTo>
                    <a:lnTo>
                      <a:pt x="4740" y="3103"/>
                    </a:lnTo>
                    <a:cubicBezTo>
                      <a:pt x="4853" y="3103"/>
                      <a:pt x="4945" y="3012"/>
                      <a:pt x="4945" y="2899"/>
                    </a:cubicBezTo>
                    <a:cubicBezTo>
                      <a:pt x="4945" y="2789"/>
                      <a:pt x="4857" y="2698"/>
                      <a:pt x="4747" y="2695"/>
                    </a:cubicBezTo>
                    <a:lnTo>
                      <a:pt x="5178" y="289"/>
                    </a:lnTo>
                    <a:cubicBezTo>
                      <a:pt x="5202" y="138"/>
                      <a:pt x="5086" y="1"/>
                      <a:pt x="49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64"/>
              <p:cNvSpPr/>
              <p:nvPr/>
            </p:nvSpPr>
            <p:spPr>
              <a:xfrm>
                <a:off x="2482752" y="2451809"/>
                <a:ext cx="72244" cy="65869"/>
              </a:xfrm>
              <a:custGeom>
                <a:rect b="b" l="l" r="r" t="t"/>
                <a:pathLst>
                  <a:path extrusionOk="0" h="589" w="646">
                    <a:moveTo>
                      <a:pt x="323" y="0"/>
                    </a:moveTo>
                    <a:cubicBezTo>
                      <a:pt x="248" y="0"/>
                      <a:pt x="173" y="28"/>
                      <a:pt x="117" y="85"/>
                    </a:cubicBezTo>
                    <a:cubicBezTo>
                      <a:pt x="1" y="202"/>
                      <a:pt x="1" y="388"/>
                      <a:pt x="117" y="501"/>
                    </a:cubicBezTo>
                    <a:cubicBezTo>
                      <a:pt x="173" y="559"/>
                      <a:pt x="248" y="588"/>
                      <a:pt x="323" y="588"/>
                    </a:cubicBezTo>
                    <a:cubicBezTo>
                      <a:pt x="398" y="588"/>
                      <a:pt x="473" y="559"/>
                      <a:pt x="530" y="501"/>
                    </a:cubicBezTo>
                    <a:cubicBezTo>
                      <a:pt x="646" y="388"/>
                      <a:pt x="646" y="202"/>
                      <a:pt x="530" y="85"/>
                    </a:cubicBezTo>
                    <a:cubicBezTo>
                      <a:pt x="473" y="28"/>
                      <a:pt x="398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64"/>
              <p:cNvSpPr/>
              <p:nvPr/>
            </p:nvSpPr>
            <p:spPr>
              <a:xfrm>
                <a:off x="2246900" y="2554694"/>
                <a:ext cx="492622" cy="809779"/>
              </a:xfrm>
              <a:custGeom>
                <a:rect b="b" l="l" r="r" t="t"/>
                <a:pathLst>
                  <a:path extrusionOk="0" h="7241" w="4405">
                    <a:moveTo>
                      <a:pt x="787" y="1"/>
                    </a:moveTo>
                    <a:cubicBezTo>
                      <a:pt x="586" y="1"/>
                      <a:pt x="399" y="81"/>
                      <a:pt x="261" y="212"/>
                    </a:cubicBezTo>
                    <a:cubicBezTo>
                      <a:pt x="124" y="343"/>
                      <a:pt x="36" y="526"/>
                      <a:pt x="33" y="727"/>
                    </a:cubicBezTo>
                    <a:cubicBezTo>
                      <a:pt x="1" y="1873"/>
                      <a:pt x="710" y="2934"/>
                      <a:pt x="1891" y="4415"/>
                    </a:cubicBezTo>
                    <a:cubicBezTo>
                      <a:pt x="2370" y="5019"/>
                      <a:pt x="3516" y="6640"/>
                      <a:pt x="3975" y="7237"/>
                    </a:cubicBezTo>
                    <a:lnTo>
                      <a:pt x="3975" y="7240"/>
                    </a:lnTo>
                    <a:lnTo>
                      <a:pt x="4405" y="6891"/>
                    </a:lnTo>
                    <a:lnTo>
                      <a:pt x="2860" y="3696"/>
                    </a:lnTo>
                    <a:lnTo>
                      <a:pt x="1803" y="674"/>
                    </a:lnTo>
                    <a:cubicBezTo>
                      <a:pt x="1630" y="265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64"/>
              <p:cNvSpPr/>
              <p:nvPr/>
            </p:nvSpPr>
            <p:spPr>
              <a:xfrm>
                <a:off x="2691430" y="3325211"/>
                <a:ext cx="182958" cy="227691"/>
              </a:xfrm>
              <a:custGeom>
                <a:rect b="b" l="l" r="r" t="t"/>
                <a:pathLst>
                  <a:path extrusionOk="0" h="2036" w="1636">
                    <a:moveTo>
                      <a:pt x="430" y="1"/>
                    </a:moveTo>
                    <a:lnTo>
                      <a:pt x="0" y="350"/>
                    </a:lnTo>
                    <a:cubicBezTo>
                      <a:pt x="21" y="432"/>
                      <a:pt x="49" y="509"/>
                      <a:pt x="74" y="583"/>
                    </a:cubicBezTo>
                    <a:cubicBezTo>
                      <a:pt x="306" y="1249"/>
                      <a:pt x="670" y="1609"/>
                      <a:pt x="941" y="1895"/>
                    </a:cubicBezTo>
                    <a:cubicBezTo>
                      <a:pt x="1037" y="1993"/>
                      <a:pt x="1147" y="2036"/>
                      <a:pt x="1248" y="2036"/>
                    </a:cubicBezTo>
                    <a:cubicBezTo>
                      <a:pt x="1460" y="2036"/>
                      <a:pt x="1635" y="1845"/>
                      <a:pt x="1559" y="1570"/>
                    </a:cubicBezTo>
                    <a:cubicBezTo>
                      <a:pt x="1375" y="904"/>
                      <a:pt x="1146" y="604"/>
                      <a:pt x="560" y="103"/>
                    </a:cubicBezTo>
                    <a:cubicBezTo>
                      <a:pt x="522" y="72"/>
                      <a:pt x="480" y="36"/>
                      <a:pt x="438" y="1"/>
                    </a:cubicBezTo>
                    <a:lnTo>
                      <a:pt x="433" y="4"/>
                    </a:lnTo>
                    <a:lnTo>
                      <a:pt x="4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64"/>
              <p:cNvSpPr/>
              <p:nvPr/>
            </p:nvSpPr>
            <p:spPr>
              <a:xfrm>
                <a:off x="2284811" y="2554694"/>
                <a:ext cx="493852" cy="809779"/>
              </a:xfrm>
              <a:custGeom>
                <a:rect b="b" l="l" r="r" t="t"/>
                <a:pathLst>
                  <a:path extrusionOk="0" h="7241" w="4416">
                    <a:moveTo>
                      <a:pt x="3629" y="1"/>
                    </a:moveTo>
                    <a:cubicBezTo>
                      <a:pt x="3185" y="1"/>
                      <a:pt x="2786" y="265"/>
                      <a:pt x="2614" y="674"/>
                    </a:cubicBezTo>
                    <a:lnTo>
                      <a:pt x="1556" y="3696"/>
                    </a:lnTo>
                    <a:lnTo>
                      <a:pt x="7" y="6894"/>
                    </a:lnTo>
                    <a:lnTo>
                      <a:pt x="4" y="6891"/>
                    </a:lnTo>
                    <a:cubicBezTo>
                      <a:pt x="4" y="6894"/>
                      <a:pt x="0" y="6894"/>
                      <a:pt x="0" y="6894"/>
                    </a:cubicBezTo>
                    <a:lnTo>
                      <a:pt x="441" y="7240"/>
                    </a:lnTo>
                    <a:lnTo>
                      <a:pt x="441" y="7237"/>
                    </a:lnTo>
                    <a:cubicBezTo>
                      <a:pt x="900" y="6640"/>
                      <a:pt x="2046" y="5019"/>
                      <a:pt x="2525" y="4415"/>
                    </a:cubicBezTo>
                    <a:cubicBezTo>
                      <a:pt x="3710" y="2934"/>
                      <a:pt x="4416" y="1873"/>
                      <a:pt x="4383" y="727"/>
                    </a:cubicBezTo>
                    <a:cubicBezTo>
                      <a:pt x="4380" y="526"/>
                      <a:pt x="4292" y="343"/>
                      <a:pt x="4154" y="212"/>
                    </a:cubicBezTo>
                    <a:cubicBezTo>
                      <a:pt x="4017" y="81"/>
                      <a:pt x="3830" y="1"/>
                      <a:pt x="3629" y="1"/>
                    </a:cubicBezTo>
                    <a:close/>
                  </a:path>
                </a:pathLst>
              </a:custGeom>
              <a:solidFill>
                <a:srgbClr val="A8A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64"/>
              <p:cNvSpPr/>
              <p:nvPr/>
            </p:nvSpPr>
            <p:spPr>
              <a:xfrm>
                <a:off x="2151284" y="3325659"/>
                <a:ext cx="182958" cy="227244"/>
              </a:xfrm>
              <a:custGeom>
                <a:rect b="b" l="l" r="r" t="t"/>
                <a:pathLst>
                  <a:path extrusionOk="0" h="2032" w="1636">
                    <a:moveTo>
                      <a:pt x="1194" y="0"/>
                    </a:moveTo>
                    <a:cubicBezTo>
                      <a:pt x="1116" y="64"/>
                      <a:pt x="1046" y="124"/>
                      <a:pt x="983" y="180"/>
                    </a:cubicBezTo>
                    <a:cubicBezTo>
                      <a:pt x="465" y="635"/>
                      <a:pt x="249" y="935"/>
                      <a:pt x="76" y="1566"/>
                    </a:cubicBezTo>
                    <a:cubicBezTo>
                      <a:pt x="0" y="1841"/>
                      <a:pt x="176" y="2032"/>
                      <a:pt x="389" y="2032"/>
                    </a:cubicBezTo>
                    <a:cubicBezTo>
                      <a:pt x="490" y="2032"/>
                      <a:pt x="599" y="1989"/>
                      <a:pt x="693" y="1891"/>
                    </a:cubicBezTo>
                    <a:cubicBezTo>
                      <a:pt x="955" y="1619"/>
                      <a:pt x="1293" y="1277"/>
                      <a:pt x="1526" y="670"/>
                    </a:cubicBezTo>
                    <a:cubicBezTo>
                      <a:pt x="1565" y="571"/>
                      <a:pt x="1603" y="462"/>
                      <a:pt x="1635" y="346"/>
                    </a:cubicBezTo>
                    <a:lnTo>
                      <a:pt x="11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64"/>
              <p:cNvSpPr/>
              <p:nvPr/>
            </p:nvSpPr>
            <p:spPr>
              <a:xfrm>
                <a:off x="2351798" y="1396569"/>
                <a:ext cx="325097" cy="601771"/>
              </a:xfrm>
              <a:custGeom>
                <a:rect b="b" l="l" r="r" t="t"/>
                <a:pathLst>
                  <a:path extrusionOk="0" h="5381" w="2907">
                    <a:moveTo>
                      <a:pt x="1579" y="0"/>
                    </a:moveTo>
                    <a:cubicBezTo>
                      <a:pt x="1221" y="0"/>
                      <a:pt x="0" y="237"/>
                      <a:pt x="0" y="1728"/>
                    </a:cubicBezTo>
                    <a:cubicBezTo>
                      <a:pt x="0" y="1992"/>
                      <a:pt x="138" y="2507"/>
                      <a:pt x="195" y="2757"/>
                    </a:cubicBezTo>
                    <a:cubicBezTo>
                      <a:pt x="241" y="2947"/>
                      <a:pt x="322" y="3138"/>
                      <a:pt x="350" y="3333"/>
                    </a:cubicBezTo>
                    <a:cubicBezTo>
                      <a:pt x="396" y="3635"/>
                      <a:pt x="314" y="3829"/>
                      <a:pt x="241" y="4101"/>
                    </a:cubicBezTo>
                    <a:cubicBezTo>
                      <a:pt x="181" y="4323"/>
                      <a:pt x="216" y="4584"/>
                      <a:pt x="343" y="4753"/>
                    </a:cubicBezTo>
                    <a:cubicBezTo>
                      <a:pt x="598" y="5098"/>
                      <a:pt x="1006" y="5381"/>
                      <a:pt x="1403" y="5381"/>
                    </a:cubicBezTo>
                    <a:cubicBezTo>
                      <a:pt x="1428" y="5381"/>
                      <a:pt x="1453" y="5380"/>
                      <a:pt x="1478" y="5377"/>
                    </a:cubicBezTo>
                    <a:cubicBezTo>
                      <a:pt x="1309" y="5229"/>
                      <a:pt x="1069" y="5144"/>
                      <a:pt x="1024" y="4845"/>
                    </a:cubicBezTo>
                    <a:cubicBezTo>
                      <a:pt x="978" y="4555"/>
                      <a:pt x="1154" y="4485"/>
                      <a:pt x="1260" y="4280"/>
                    </a:cubicBezTo>
                    <a:cubicBezTo>
                      <a:pt x="1486" y="3829"/>
                      <a:pt x="918" y="3509"/>
                      <a:pt x="749" y="3216"/>
                    </a:cubicBezTo>
                    <a:cubicBezTo>
                      <a:pt x="551" y="2867"/>
                      <a:pt x="618" y="2193"/>
                      <a:pt x="826" y="1879"/>
                    </a:cubicBezTo>
                    <a:cubicBezTo>
                      <a:pt x="1084" y="1484"/>
                      <a:pt x="1457" y="1541"/>
                      <a:pt x="1768" y="1276"/>
                    </a:cubicBezTo>
                    <a:cubicBezTo>
                      <a:pt x="1820" y="1230"/>
                      <a:pt x="1867" y="1181"/>
                      <a:pt x="1905" y="1132"/>
                    </a:cubicBezTo>
                    <a:cubicBezTo>
                      <a:pt x="1944" y="1178"/>
                      <a:pt x="1983" y="1223"/>
                      <a:pt x="2010" y="1255"/>
                    </a:cubicBezTo>
                    <a:cubicBezTo>
                      <a:pt x="2092" y="1347"/>
                      <a:pt x="2194" y="1403"/>
                      <a:pt x="2303" y="1449"/>
                    </a:cubicBezTo>
                    <a:cubicBezTo>
                      <a:pt x="2420" y="1499"/>
                      <a:pt x="2536" y="1520"/>
                      <a:pt x="2600" y="1643"/>
                    </a:cubicBezTo>
                    <a:cubicBezTo>
                      <a:pt x="2649" y="1735"/>
                      <a:pt x="2632" y="1865"/>
                      <a:pt x="2628" y="1961"/>
                    </a:cubicBezTo>
                    <a:cubicBezTo>
                      <a:pt x="2907" y="1752"/>
                      <a:pt x="2868" y="1382"/>
                      <a:pt x="2755" y="1090"/>
                    </a:cubicBezTo>
                    <a:cubicBezTo>
                      <a:pt x="2654" y="828"/>
                      <a:pt x="2429" y="529"/>
                      <a:pt x="2120" y="529"/>
                    </a:cubicBezTo>
                    <a:cubicBezTo>
                      <a:pt x="2116" y="529"/>
                      <a:pt x="2113" y="529"/>
                      <a:pt x="2109" y="529"/>
                    </a:cubicBezTo>
                    <a:cubicBezTo>
                      <a:pt x="2109" y="408"/>
                      <a:pt x="2078" y="275"/>
                      <a:pt x="1961" y="148"/>
                    </a:cubicBezTo>
                    <a:cubicBezTo>
                      <a:pt x="1867" y="49"/>
                      <a:pt x="1761" y="14"/>
                      <a:pt x="1637" y="3"/>
                    </a:cubicBezTo>
                    <a:cubicBezTo>
                      <a:pt x="1622" y="1"/>
                      <a:pt x="1602" y="0"/>
                      <a:pt x="1579" y="0"/>
                    </a:cubicBezTo>
                    <a:close/>
                  </a:path>
                </a:pathLst>
              </a:custGeom>
              <a:solidFill>
                <a:srgbClr val="0018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64"/>
              <p:cNvSpPr/>
              <p:nvPr/>
            </p:nvSpPr>
            <p:spPr>
              <a:xfrm>
                <a:off x="2363652" y="1525063"/>
                <a:ext cx="307316" cy="86111"/>
              </a:xfrm>
              <a:custGeom>
                <a:rect b="b" l="l" r="r" t="t"/>
                <a:pathLst>
                  <a:path extrusionOk="0" h="770" w="2748">
                    <a:moveTo>
                      <a:pt x="0" y="0"/>
                    </a:moveTo>
                    <a:cubicBezTo>
                      <a:pt x="0" y="29"/>
                      <a:pt x="0" y="53"/>
                      <a:pt x="5" y="78"/>
                    </a:cubicBezTo>
                    <a:cubicBezTo>
                      <a:pt x="11" y="184"/>
                      <a:pt x="32" y="279"/>
                      <a:pt x="68" y="367"/>
                    </a:cubicBezTo>
                    <a:cubicBezTo>
                      <a:pt x="163" y="607"/>
                      <a:pt x="350" y="769"/>
                      <a:pt x="561" y="769"/>
                    </a:cubicBezTo>
                    <a:lnTo>
                      <a:pt x="2187" y="769"/>
                    </a:lnTo>
                    <a:cubicBezTo>
                      <a:pt x="2342" y="769"/>
                      <a:pt x="2483" y="681"/>
                      <a:pt x="2586" y="543"/>
                    </a:cubicBezTo>
                    <a:cubicBezTo>
                      <a:pt x="2620" y="491"/>
                      <a:pt x="2656" y="431"/>
                      <a:pt x="2681" y="367"/>
                    </a:cubicBezTo>
                    <a:cubicBezTo>
                      <a:pt x="2726" y="258"/>
                      <a:pt x="2747" y="135"/>
                      <a:pt x="2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64"/>
              <p:cNvSpPr/>
              <p:nvPr/>
            </p:nvSpPr>
            <p:spPr>
              <a:xfrm>
                <a:off x="2345200" y="1370400"/>
                <a:ext cx="344332" cy="223777"/>
              </a:xfrm>
              <a:custGeom>
                <a:rect b="b" l="l" r="r" t="t"/>
                <a:pathLst>
                  <a:path extrusionOk="0" h="2001" w="3079">
                    <a:moveTo>
                      <a:pt x="1545" y="1"/>
                    </a:moveTo>
                    <a:cubicBezTo>
                      <a:pt x="1326" y="1"/>
                      <a:pt x="1125" y="43"/>
                      <a:pt x="941" y="118"/>
                    </a:cubicBezTo>
                    <a:cubicBezTo>
                      <a:pt x="645" y="240"/>
                      <a:pt x="402" y="452"/>
                      <a:pt x="240" y="720"/>
                    </a:cubicBezTo>
                    <a:cubicBezTo>
                      <a:pt x="88" y="964"/>
                      <a:pt x="0" y="1256"/>
                      <a:pt x="0" y="1573"/>
                    </a:cubicBezTo>
                    <a:cubicBezTo>
                      <a:pt x="0" y="1606"/>
                      <a:pt x="17" y="2001"/>
                      <a:pt x="17" y="2001"/>
                    </a:cubicBezTo>
                    <a:cubicBezTo>
                      <a:pt x="560" y="1692"/>
                      <a:pt x="1085" y="1539"/>
                      <a:pt x="1594" y="1539"/>
                    </a:cubicBezTo>
                    <a:cubicBezTo>
                      <a:pt x="2105" y="1539"/>
                      <a:pt x="2600" y="1694"/>
                      <a:pt x="3078" y="2001"/>
                    </a:cubicBezTo>
                    <a:cubicBezTo>
                      <a:pt x="3078" y="2001"/>
                      <a:pt x="3075" y="1733"/>
                      <a:pt x="3075" y="1591"/>
                    </a:cubicBezTo>
                    <a:cubicBezTo>
                      <a:pt x="3075" y="1303"/>
                      <a:pt x="3005" y="1034"/>
                      <a:pt x="2881" y="802"/>
                    </a:cubicBezTo>
                    <a:cubicBezTo>
                      <a:pt x="2725" y="509"/>
                      <a:pt x="2486" y="276"/>
                      <a:pt x="2183" y="139"/>
                    </a:cubicBezTo>
                    <a:cubicBezTo>
                      <a:pt x="1992" y="50"/>
                      <a:pt x="1778" y="1"/>
                      <a:pt x="15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64"/>
              <p:cNvSpPr/>
              <p:nvPr/>
            </p:nvSpPr>
            <p:spPr>
              <a:xfrm>
                <a:off x="2371928" y="1383484"/>
                <a:ext cx="92038" cy="141692"/>
              </a:xfrm>
              <a:custGeom>
                <a:rect b="b" l="l" r="r" t="t"/>
                <a:pathLst>
                  <a:path extrusionOk="0" h="1267" w="823">
                    <a:moveTo>
                      <a:pt x="702" y="1"/>
                    </a:moveTo>
                    <a:cubicBezTo>
                      <a:pt x="406" y="123"/>
                      <a:pt x="163" y="335"/>
                      <a:pt x="1" y="603"/>
                    </a:cubicBezTo>
                    <a:cubicBezTo>
                      <a:pt x="22" y="779"/>
                      <a:pt x="79" y="942"/>
                      <a:pt x="167" y="1111"/>
                    </a:cubicBezTo>
                    <a:cubicBezTo>
                      <a:pt x="222" y="1220"/>
                      <a:pt x="297" y="1266"/>
                      <a:pt x="371" y="1266"/>
                    </a:cubicBezTo>
                    <a:cubicBezTo>
                      <a:pt x="470" y="1266"/>
                      <a:pt x="572" y="1186"/>
                      <a:pt x="635" y="1059"/>
                    </a:cubicBezTo>
                    <a:cubicBezTo>
                      <a:pt x="769" y="787"/>
                      <a:pt x="823" y="420"/>
                      <a:pt x="745" y="128"/>
                    </a:cubicBezTo>
                    <a:cubicBezTo>
                      <a:pt x="735" y="81"/>
                      <a:pt x="720" y="39"/>
                      <a:pt x="7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64"/>
              <p:cNvSpPr/>
              <p:nvPr/>
            </p:nvSpPr>
            <p:spPr>
              <a:xfrm>
                <a:off x="2576579" y="1385833"/>
                <a:ext cx="90920" cy="139343"/>
              </a:xfrm>
              <a:custGeom>
                <a:rect b="b" l="l" r="r" t="t"/>
                <a:pathLst>
                  <a:path extrusionOk="0" h="1246" w="813">
                    <a:moveTo>
                      <a:pt x="114" y="1"/>
                    </a:moveTo>
                    <a:cubicBezTo>
                      <a:pt x="99" y="32"/>
                      <a:pt x="89" y="68"/>
                      <a:pt x="78" y="107"/>
                    </a:cubicBezTo>
                    <a:cubicBezTo>
                      <a:pt x="0" y="399"/>
                      <a:pt x="54" y="766"/>
                      <a:pt x="191" y="1038"/>
                    </a:cubicBezTo>
                    <a:cubicBezTo>
                      <a:pt x="254" y="1165"/>
                      <a:pt x="353" y="1245"/>
                      <a:pt x="452" y="1245"/>
                    </a:cubicBezTo>
                    <a:cubicBezTo>
                      <a:pt x="526" y="1245"/>
                      <a:pt x="604" y="1199"/>
                      <a:pt x="661" y="1090"/>
                    </a:cubicBezTo>
                    <a:cubicBezTo>
                      <a:pt x="734" y="949"/>
                      <a:pt x="783" y="808"/>
                      <a:pt x="812" y="664"/>
                    </a:cubicBezTo>
                    <a:cubicBezTo>
                      <a:pt x="656" y="371"/>
                      <a:pt x="417" y="138"/>
                      <a:pt x="1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7" name="Google Shape;747;p64"/>
            <p:cNvGrpSpPr/>
            <p:nvPr/>
          </p:nvGrpSpPr>
          <p:grpSpPr>
            <a:xfrm>
              <a:off x="1923361" y="991667"/>
              <a:ext cx="436422" cy="436187"/>
              <a:chOff x="2011175" y="420675"/>
              <a:chExt cx="139050" cy="138975"/>
            </a:xfrm>
          </p:grpSpPr>
          <p:sp>
            <p:nvSpPr>
              <p:cNvPr id="748" name="Google Shape;748;p64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64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64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64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64"/>
            <p:cNvGrpSpPr/>
            <p:nvPr/>
          </p:nvGrpSpPr>
          <p:grpSpPr>
            <a:xfrm>
              <a:off x="3837704" y="1681954"/>
              <a:ext cx="369706" cy="369493"/>
              <a:chOff x="2011175" y="420675"/>
              <a:chExt cx="139050" cy="138975"/>
            </a:xfrm>
          </p:grpSpPr>
          <p:sp>
            <p:nvSpPr>
              <p:cNvPr id="753" name="Google Shape;753;p64"/>
              <p:cNvSpPr/>
              <p:nvPr/>
            </p:nvSpPr>
            <p:spPr>
              <a:xfrm>
                <a:off x="2076600" y="420675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64"/>
              <p:cNvSpPr/>
              <p:nvPr/>
            </p:nvSpPr>
            <p:spPr>
              <a:xfrm>
                <a:off x="2076600" y="514750"/>
                <a:ext cx="8225" cy="44900"/>
              </a:xfrm>
              <a:custGeom>
                <a:rect b="b" l="l" r="r" t="t"/>
                <a:pathLst>
                  <a:path extrusionOk="0" h="1796" w="329">
                    <a:moveTo>
                      <a:pt x="0" y="1"/>
                    </a:moveTo>
                    <a:lnTo>
                      <a:pt x="0" y="1796"/>
                    </a:lnTo>
                    <a:lnTo>
                      <a:pt x="328" y="1796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64"/>
              <p:cNvSpPr/>
              <p:nvPr/>
            </p:nvSpPr>
            <p:spPr>
              <a:xfrm>
                <a:off x="210532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64"/>
              <p:cNvSpPr/>
              <p:nvPr/>
            </p:nvSpPr>
            <p:spPr>
              <a:xfrm>
                <a:off x="2011175" y="486100"/>
                <a:ext cx="44900" cy="8225"/>
              </a:xfrm>
              <a:custGeom>
                <a:rect b="b" l="l" r="r" t="t"/>
                <a:pathLst>
                  <a:path extrusionOk="0" h="329" w="1796">
                    <a:moveTo>
                      <a:pt x="0" y="1"/>
                    </a:moveTo>
                    <a:lnTo>
                      <a:pt x="0" y="328"/>
                    </a:lnTo>
                    <a:lnTo>
                      <a:pt x="1795" y="328"/>
                    </a:lnTo>
                    <a:lnTo>
                      <a:pt x="1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7" name="Google Shape;757;p64"/>
          <p:cNvSpPr txBox="1"/>
          <p:nvPr>
            <p:ph type="ctrTitle"/>
          </p:nvPr>
        </p:nvSpPr>
        <p:spPr>
          <a:xfrm>
            <a:off x="739350" y="3354450"/>
            <a:ext cx="8379300" cy="19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AVALUACIÓ DELS RISCOS</a:t>
            </a:r>
            <a:endParaRPr b="1" sz="70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5"/>
          <p:cNvSpPr txBox="1"/>
          <p:nvPr>
            <p:ph type="ctrTitle"/>
          </p:nvPr>
        </p:nvSpPr>
        <p:spPr>
          <a:xfrm>
            <a:off x="643725" y="585275"/>
            <a:ext cx="4556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 CASA</a:t>
            </a:r>
            <a:endParaRPr/>
          </a:p>
        </p:txBody>
      </p:sp>
      <p:pic>
        <p:nvPicPr>
          <p:cNvPr id="763" name="Google Shape;763;p65"/>
          <p:cNvPicPr preferRelativeResize="0"/>
          <p:nvPr/>
        </p:nvPicPr>
        <p:blipFill rotWithShape="1">
          <a:blip r:embed="rId3">
            <a:alphaModFix/>
          </a:blip>
          <a:srcRect b="19736" l="16115" r="23252" t="0"/>
          <a:stretch/>
        </p:blipFill>
        <p:spPr>
          <a:xfrm>
            <a:off x="357013" y="1480800"/>
            <a:ext cx="2527063" cy="2744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65"/>
          <p:cNvPicPr preferRelativeResize="0"/>
          <p:nvPr/>
        </p:nvPicPr>
        <p:blipFill rotWithShape="1">
          <a:blip r:embed="rId4">
            <a:alphaModFix/>
          </a:blip>
          <a:srcRect b="22328" l="0" r="0" t="23530"/>
          <a:stretch/>
        </p:blipFill>
        <p:spPr>
          <a:xfrm>
            <a:off x="2831579" y="1480800"/>
            <a:ext cx="2594167" cy="2744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65"/>
          <p:cNvPicPr preferRelativeResize="0"/>
          <p:nvPr/>
        </p:nvPicPr>
        <p:blipFill rotWithShape="1">
          <a:blip r:embed="rId5">
            <a:alphaModFix/>
          </a:blip>
          <a:srcRect b="9979" l="8135" r="2658" t="1548"/>
          <a:stretch/>
        </p:blipFill>
        <p:spPr>
          <a:xfrm>
            <a:off x="5425756" y="1480800"/>
            <a:ext cx="3361232" cy="2744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fety Consulting XL by Slidesgo">
  <a:themeElements>
    <a:clrScheme name="Simple Light">
      <a:dk1>
        <a:srgbClr val="0E2138"/>
      </a:dk1>
      <a:lt1>
        <a:srgbClr val="757F8C"/>
      </a:lt1>
      <a:dk2>
        <a:srgbClr val="C9D4DC"/>
      </a:dk2>
      <a:lt2>
        <a:srgbClr val="F3F3F3"/>
      </a:lt2>
      <a:accent1>
        <a:srgbClr val="F9C358"/>
      </a:accent1>
      <a:accent2>
        <a:srgbClr val="FFD966"/>
      </a:accent2>
      <a:accent3>
        <a:srgbClr val="FFE599"/>
      </a:accent3>
      <a:accent4>
        <a:srgbClr val="FFF2CC"/>
      </a:accent4>
      <a:accent5>
        <a:srgbClr val="0E2138"/>
      </a:accent5>
      <a:accent6>
        <a:srgbClr val="757F8C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